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06" autoAdjust="0"/>
    <p:restoredTop sz="94660"/>
  </p:normalViewPr>
  <p:slideViewPr>
    <p:cSldViewPr>
      <p:cViewPr>
        <p:scale>
          <a:sx n="66" d="100"/>
          <a:sy n="66" d="100"/>
        </p:scale>
        <p:origin x="-1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B0EB0-A85E-416F-A029-50860511CC1E}" type="datetimeFigureOut">
              <a:rPr lang="en-US" smtClean="0"/>
              <a:pPr/>
              <a:t>3/5/2022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4D69-D069-4BE4-9DDF-C49047E3F50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903521"/>
            <a:ext cx="9144000" cy="95410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 MANUFACTURER OF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VEGETABLES DEHYDRATION PLANTS AND MACHINE</a:t>
            </a:r>
            <a:endParaRPr lang="en-IN" sz="2800" b="1" dirty="0">
              <a:solidFill>
                <a:schemeClr val="bg1"/>
              </a:solidFill>
            </a:endParaRPr>
          </a:p>
        </p:txBody>
      </p:sp>
      <p:pic>
        <p:nvPicPr>
          <p:cNvPr id="3" name="Picture 3" descr="C:\Users\Dell\Desktop\Untitled-1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-24"/>
            <a:ext cx="1857388" cy="119376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6143644"/>
            <a:ext cx="357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 Black" pitchFamily="34" charset="0"/>
              </a:rPr>
              <a:t>8238550555 9409150555</a:t>
            </a:r>
            <a:endParaRPr lang="en-IN" sz="2000" b="1" dirty="0"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43240" y="4857760"/>
            <a:ext cx="26221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APS INDUSTRIES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Dell\Desktop\Untitled-1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643050"/>
            <a:ext cx="2857520" cy="18365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43108" y="3714752"/>
            <a:ext cx="4786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APS INDUSTRIES(</a:t>
            </a:r>
            <a:r>
              <a:rPr lang="en-US" b="1" dirty="0" err="1" smtClean="0"/>
              <a:t>Ahmedabad</a:t>
            </a:r>
            <a:r>
              <a:rPr lang="en-US" b="1" dirty="0" smtClean="0"/>
              <a:t>)</a:t>
            </a:r>
          </a:p>
          <a:p>
            <a:pPr algn="ctr"/>
            <a:endParaRPr lang="en-IN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68501" y="4429132"/>
            <a:ext cx="1431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Call Now</a:t>
            </a:r>
            <a:endParaRPr lang="en-IN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9459" name="Picture 3" descr="C:\Users\Dell\AppData\Local\Microsoft\Windows\Temporary Internet Files\Content.IE5\ESYMQEXG\Phone-Mobile-Phone-Icon-Logo-80217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2820" y="4143380"/>
            <a:ext cx="334866" cy="64294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458071" y="4429132"/>
            <a:ext cx="1899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7046650555</a:t>
            </a:r>
            <a:endParaRPr lang="en-IN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3306" y="5000636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Visit Us </a:t>
            </a:r>
            <a:endParaRPr lang="en-IN" b="1" dirty="0"/>
          </a:p>
        </p:txBody>
      </p:sp>
      <p:sp>
        <p:nvSpPr>
          <p:cNvPr id="11" name="Rectangle 10"/>
          <p:cNvSpPr/>
          <p:nvPr/>
        </p:nvSpPr>
        <p:spPr>
          <a:xfrm>
            <a:off x="214282" y="5643578"/>
            <a:ext cx="8643998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2500298" y="5715016"/>
            <a:ext cx="35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www.foodprocessingmachine.video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0760" y="0"/>
            <a:ext cx="314324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857752" y="3500438"/>
            <a:ext cx="2928958" cy="250033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just"/>
            <a:r>
              <a:rPr lang="en-US" sz="2000" dirty="0" smtClean="0">
                <a:latin typeface="Algerian" pitchFamily="82" charset="0"/>
              </a:rPr>
              <a:t>   </a:t>
            </a:r>
          </a:p>
          <a:p>
            <a:pPr algn="ctr"/>
            <a:r>
              <a:rPr lang="en-US" sz="2000" dirty="0">
                <a:latin typeface="Algerian" pitchFamily="82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rPr>
              <a:t>VEGETABLE          DEHYDRATION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rPr>
              <a:t> MACHINE </a:t>
            </a:r>
          </a:p>
          <a:p>
            <a:pPr algn="ctr"/>
            <a:r>
              <a:rPr lang="en-US" sz="2000" dirty="0">
                <a:latin typeface="Algerian" pitchFamily="82" charset="0"/>
              </a:rPr>
              <a:t> </a:t>
            </a:r>
            <a:r>
              <a:rPr lang="en-US" sz="2000" dirty="0" smtClean="0">
                <a:latin typeface="Algerian" pitchFamily="82" charset="0"/>
              </a:rPr>
              <a:t>  </a:t>
            </a:r>
            <a:endParaRPr lang="en-IN" sz="2000" dirty="0">
              <a:latin typeface="Algerian" pitchFamily="8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5074" y="71414"/>
            <a:ext cx="2357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APS INDUSTRIES</a:t>
            </a:r>
            <a:endParaRPr lang="en-IN" sz="24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esktop\Untitled-1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-24"/>
            <a:ext cx="1857388" cy="119376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2574" y="6357958"/>
            <a:ext cx="43909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 Black" pitchFamily="34" charset="0"/>
              </a:rPr>
              <a:t>8238550555 9409150555</a:t>
            </a:r>
            <a:endParaRPr lang="en-IN" sz="2400" b="1" dirty="0" smtClean="0">
              <a:latin typeface="Arial Black" pitchFamily="34" charset="0"/>
            </a:endParaRPr>
          </a:p>
          <a:p>
            <a:endParaRPr lang="en-IN" sz="24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642910" y="1571612"/>
            <a:ext cx="4000528" cy="3929090"/>
            <a:chOff x="642910" y="1571612"/>
            <a:chExt cx="3357586" cy="3929090"/>
          </a:xfrm>
        </p:grpSpPr>
        <p:grpSp>
          <p:nvGrpSpPr>
            <p:cNvPr id="12" name="Group 11"/>
            <p:cNvGrpSpPr/>
            <p:nvPr/>
          </p:nvGrpSpPr>
          <p:grpSpPr>
            <a:xfrm>
              <a:off x="642910" y="1571612"/>
              <a:ext cx="3357586" cy="3929090"/>
              <a:chOff x="571472" y="1714488"/>
              <a:chExt cx="3357586" cy="3429024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571472" y="1714488"/>
                <a:ext cx="3357586" cy="34290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pic>
            <p:nvPicPr>
              <p:cNvPr id="3074" name="Picture 2" descr="Fruit and vegetable dryer machine manufacturing and exporter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2910" y="1776834"/>
                <a:ext cx="3071834" cy="2556182"/>
              </a:xfrm>
              <a:prstGeom prst="rect">
                <a:avLst/>
              </a:prstGeom>
              <a:noFill/>
            </p:spPr>
          </p:pic>
        </p:grpSp>
        <p:pic>
          <p:nvPicPr>
            <p:cNvPr id="6146" name="Picture 2" descr="Industrial Fruit Vegetable Dehydration Machine On Sal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4348" y="3786190"/>
              <a:ext cx="3071834" cy="158751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0760" y="0"/>
            <a:ext cx="314324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5074" y="71414"/>
            <a:ext cx="2357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APS INDUSTRIES</a:t>
            </a:r>
            <a:endParaRPr lang="en-IN" sz="24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esktop\Untitled-1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-24"/>
            <a:ext cx="1857388" cy="119376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6442501"/>
            <a:ext cx="45288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</a:t>
            </a:r>
            <a:r>
              <a:rPr lang="en-US" sz="2400" b="1" dirty="0" smtClean="0">
                <a:latin typeface="Arial Black" pitchFamily="34" charset="0"/>
              </a:rPr>
              <a:t>8238550555 9409150555</a:t>
            </a:r>
            <a:endParaRPr lang="en-IN" sz="2400" b="1" dirty="0" smtClean="0">
              <a:latin typeface="Arial Black" pitchFamily="34" charset="0"/>
            </a:endParaRPr>
          </a:p>
          <a:p>
            <a:endParaRPr lang="en-IN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429256" y="26431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grpSp>
        <p:nvGrpSpPr>
          <p:cNvPr id="19" name="Group 18"/>
          <p:cNvGrpSpPr/>
          <p:nvPr/>
        </p:nvGrpSpPr>
        <p:grpSpPr>
          <a:xfrm>
            <a:off x="4714876" y="1500175"/>
            <a:ext cx="2062178" cy="2071702"/>
            <a:chOff x="4714876" y="1500175"/>
            <a:chExt cx="2062178" cy="2071702"/>
          </a:xfrm>
        </p:grpSpPr>
        <p:grpSp>
          <p:nvGrpSpPr>
            <p:cNvPr id="17" name="Group 16"/>
            <p:cNvGrpSpPr/>
            <p:nvPr/>
          </p:nvGrpSpPr>
          <p:grpSpPr>
            <a:xfrm>
              <a:off x="4714876" y="1500175"/>
              <a:ext cx="2062178" cy="2071702"/>
              <a:chOff x="4714876" y="1500175"/>
              <a:chExt cx="2062178" cy="2071702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4714876" y="1500175"/>
                <a:ext cx="2000264" cy="2071702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rtlCol="0" anchor="ctr"/>
              <a:lstStyle/>
              <a:p>
                <a:pPr algn="just"/>
                <a:r>
                  <a:rPr lang="en-US" sz="2000" dirty="0" smtClean="0">
                    <a:latin typeface="Algerian" pitchFamily="82" charset="0"/>
                  </a:rPr>
                  <a:t>   </a:t>
                </a:r>
              </a:p>
              <a:p>
                <a:pPr algn="ctr"/>
                <a:r>
                  <a:rPr lang="en-US" sz="2000" dirty="0">
                    <a:latin typeface="Algerian" pitchFamily="82" charset="0"/>
                  </a:rPr>
                  <a:t> </a:t>
                </a:r>
                <a:r>
                  <a:rPr lang="en-US" sz="2000" dirty="0" smtClean="0">
                    <a:latin typeface="Algerian" pitchFamily="82" charset="0"/>
                  </a:rPr>
                  <a:t>   </a:t>
                </a:r>
                <a:endParaRPr lang="en-IN" sz="2000" dirty="0">
                  <a:latin typeface="Algerian" pitchFamily="82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357950" y="2928934"/>
                <a:ext cx="419104" cy="450149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rtlCol="0" anchor="ctr"/>
              <a:lstStyle/>
              <a:p>
                <a:pPr algn="just"/>
                <a:r>
                  <a:rPr lang="en-US" sz="2000" dirty="0" smtClean="0">
                    <a:latin typeface="Algerian" pitchFamily="82" charset="0"/>
                  </a:rPr>
                  <a:t>   </a:t>
                </a:r>
              </a:p>
              <a:p>
                <a:pPr algn="ctr"/>
                <a:r>
                  <a:rPr lang="en-US" sz="2000" dirty="0">
                    <a:latin typeface="Algerian" pitchFamily="82" charset="0"/>
                  </a:rPr>
                  <a:t> </a:t>
                </a:r>
                <a:r>
                  <a:rPr lang="en-US" sz="2000" dirty="0" smtClean="0">
                    <a:latin typeface="Algerian" pitchFamily="82" charset="0"/>
                  </a:rPr>
                  <a:t>   </a:t>
                </a:r>
                <a:endParaRPr lang="en-IN" sz="2000" dirty="0">
                  <a:latin typeface="Algerian" pitchFamily="82" charset="0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4857752" y="2214554"/>
              <a:ext cx="19006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FRUIT DRAYER </a:t>
              </a:r>
            </a:p>
            <a:p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    MACHINE</a:t>
              </a:r>
              <a:endParaRPr lang="en-IN" sz="2400" dirty="0">
                <a:latin typeface="Bernard MT Condensed" pitchFamily="18" charset="0"/>
                <a:cs typeface="Aharoni" pitchFamily="2" charset="-79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57158" y="2857496"/>
            <a:ext cx="4071966" cy="3429024"/>
            <a:chOff x="357158" y="2857496"/>
            <a:chExt cx="4071966" cy="3429024"/>
          </a:xfrm>
        </p:grpSpPr>
        <p:grpSp>
          <p:nvGrpSpPr>
            <p:cNvPr id="20" name="Group 19"/>
            <p:cNvGrpSpPr/>
            <p:nvPr/>
          </p:nvGrpSpPr>
          <p:grpSpPr>
            <a:xfrm>
              <a:off x="357158" y="2857496"/>
              <a:ext cx="4071966" cy="3429024"/>
              <a:chOff x="285720" y="2643182"/>
              <a:chExt cx="3571900" cy="342902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85720" y="2643182"/>
                <a:ext cx="3571900" cy="34290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pic>
            <p:nvPicPr>
              <p:cNvPr id="2050" name="Picture 2" descr="C:\Users\Dell\Desktop\fruit dryer machine.JP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28596" y="2830529"/>
                <a:ext cx="3366359" cy="3098801"/>
              </a:xfrm>
              <a:prstGeom prst="rect">
                <a:avLst/>
              </a:prstGeom>
              <a:noFill/>
            </p:spPr>
          </p:pic>
        </p:grpSp>
        <p:pic>
          <p:nvPicPr>
            <p:cNvPr id="16" name="Picture 3" descr="C:\Users\Dell\Desktop\Untitled-1 copy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28662" y="3929066"/>
              <a:ext cx="642942" cy="41322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0760" y="0"/>
            <a:ext cx="314324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5074" y="71414"/>
            <a:ext cx="2357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APS INDUSTRIES</a:t>
            </a:r>
            <a:endParaRPr lang="en-IN" sz="24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esktop\Untitled-1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-24"/>
            <a:ext cx="1857388" cy="119376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6357959"/>
            <a:ext cx="4743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</a:t>
            </a:r>
            <a:r>
              <a:rPr lang="en-US" sz="2400" b="1" dirty="0" smtClean="0">
                <a:latin typeface="Arial Black" pitchFamily="34" charset="0"/>
              </a:rPr>
              <a:t>8238550555 9409150555</a:t>
            </a:r>
            <a:endParaRPr lang="en-IN" sz="2400" b="1" dirty="0" smtClean="0">
              <a:latin typeface="Arial Black" pitchFamily="34" charset="0"/>
            </a:endParaRPr>
          </a:p>
          <a:p>
            <a:endParaRPr lang="en-IN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429256" y="26431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grpSp>
        <p:nvGrpSpPr>
          <p:cNvPr id="20" name="Group 19"/>
          <p:cNvGrpSpPr/>
          <p:nvPr/>
        </p:nvGrpSpPr>
        <p:grpSpPr>
          <a:xfrm>
            <a:off x="357158" y="2928934"/>
            <a:ext cx="4143404" cy="3429024"/>
            <a:chOff x="357158" y="2786058"/>
            <a:chExt cx="3571900" cy="3429024"/>
          </a:xfrm>
        </p:grpSpPr>
        <p:sp>
          <p:nvSpPr>
            <p:cNvPr id="15" name="Rectangle 14"/>
            <p:cNvSpPr/>
            <p:nvPr/>
          </p:nvSpPr>
          <p:spPr>
            <a:xfrm>
              <a:off x="357158" y="2786058"/>
              <a:ext cx="3571900" cy="34290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16" name="Picture 2" descr="Automatic Ginger Dehydration Plant, Grace Food Processing &amp; Packaging  Machinery | ID: 1976316209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596" y="2928934"/>
              <a:ext cx="3429024" cy="3143272"/>
            </a:xfrm>
            <a:prstGeom prst="rect">
              <a:avLst/>
            </a:prstGeom>
            <a:noFill/>
          </p:spPr>
        </p:pic>
      </p:grpSp>
      <p:grpSp>
        <p:nvGrpSpPr>
          <p:cNvPr id="22" name="Group 21"/>
          <p:cNvGrpSpPr/>
          <p:nvPr/>
        </p:nvGrpSpPr>
        <p:grpSpPr>
          <a:xfrm>
            <a:off x="5000628" y="1428736"/>
            <a:ext cx="2357454" cy="2862874"/>
            <a:chOff x="5000628" y="1428736"/>
            <a:chExt cx="2357454" cy="2862874"/>
          </a:xfrm>
        </p:grpSpPr>
        <p:grpSp>
          <p:nvGrpSpPr>
            <p:cNvPr id="19" name="Group 18"/>
            <p:cNvGrpSpPr/>
            <p:nvPr/>
          </p:nvGrpSpPr>
          <p:grpSpPr>
            <a:xfrm>
              <a:off x="5000628" y="1428736"/>
              <a:ext cx="2357454" cy="2862874"/>
              <a:chOff x="4929190" y="1214422"/>
              <a:chExt cx="2357454" cy="2862874"/>
            </a:xfrm>
          </p:grpSpPr>
          <p:grpSp>
            <p:nvGrpSpPr>
              <p:cNvPr id="3" name="Group 18"/>
              <p:cNvGrpSpPr/>
              <p:nvPr/>
            </p:nvGrpSpPr>
            <p:grpSpPr>
              <a:xfrm>
                <a:off x="4929190" y="1214422"/>
                <a:ext cx="2357454" cy="2643206"/>
                <a:chOff x="4896718" y="1556167"/>
                <a:chExt cx="2000264" cy="2071702"/>
              </a:xfrm>
            </p:grpSpPr>
            <p:sp>
              <p:nvSpPr>
                <p:cNvPr id="10" name="Oval 9"/>
                <p:cNvSpPr/>
                <p:nvPr/>
              </p:nvSpPr>
              <p:spPr>
                <a:xfrm rot="21216083">
                  <a:off x="4896718" y="1556167"/>
                  <a:ext cx="2000264" cy="2071702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numCol="1" rtlCol="0" anchor="ctr"/>
                <a:lstStyle/>
                <a:p>
                  <a:pPr algn="just"/>
                  <a:r>
                    <a:rPr lang="en-US" sz="2000" dirty="0" smtClean="0">
                      <a:latin typeface="Algerian" pitchFamily="82" charset="0"/>
                    </a:rPr>
                    <a:t>   </a:t>
                  </a:r>
                </a:p>
                <a:p>
                  <a:pPr algn="ctr"/>
                  <a:r>
                    <a:rPr lang="en-US" sz="2000" dirty="0">
                      <a:latin typeface="Algerian" pitchFamily="82" charset="0"/>
                    </a:rPr>
                    <a:t> </a:t>
                  </a:r>
                  <a:r>
                    <a:rPr lang="en-US" sz="2000" dirty="0" smtClean="0">
                      <a:latin typeface="Algerian" pitchFamily="82" charset="0"/>
                    </a:rPr>
                    <a:t>   </a:t>
                  </a:r>
                  <a:endParaRPr lang="en-IN" sz="2000" dirty="0">
                    <a:latin typeface="Algerian" pitchFamily="82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5000628" y="2214554"/>
                  <a:ext cx="1847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en-IN" b="1" dirty="0"/>
                </a:p>
              </p:txBody>
            </p:sp>
          </p:grpSp>
          <p:sp>
            <p:nvSpPr>
              <p:cNvPr id="17" name="Oval 16"/>
              <p:cNvSpPr/>
              <p:nvPr/>
            </p:nvSpPr>
            <p:spPr>
              <a:xfrm rot="20094497">
                <a:off x="5048008" y="3392325"/>
                <a:ext cx="642942" cy="6849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5429256" y="2214554"/>
              <a:ext cx="1785950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    Garlic </a:t>
              </a:r>
            </a:p>
            <a:p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Dehydration </a:t>
              </a:r>
            </a:p>
            <a:p>
              <a:r>
                <a:rPr lang="en-US" sz="2000" dirty="0" smtClean="0">
                  <a:latin typeface="Bernard MT Condensed" pitchFamily="18" charset="0"/>
                  <a:cs typeface="Aharoni" pitchFamily="2" charset="-79"/>
                </a:rPr>
                <a:t>     </a:t>
              </a:r>
              <a:endParaRPr lang="en-IN" sz="2000" dirty="0">
                <a:latin typeface="Bernard MT Condensed" pitchFamily="18" charset="0"/>
                <a:cs typeface="Aharoni" pitchFamily="2" charset="-79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4624E-7 L -1.66667E-6 -0.12324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314324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28596" y="5429264"/>
            <a:ext cx="6858048" cy="1071570"/>
            <a:chOff x="428596" y="5429264"/>
            <a:chExt cx="6858048" cy="1071570"/>
          </a:xfrm>
        </p:grpSpPr>
        <p:sp>
          <p:nvSpPr>
            <p:cNvPr id="12" name="Rectangle 11"/>
            <p:cNvSpPr/>
            <p:nvPr/>
          </p:nvSpPr>
          <p:spPr>
            <a:xfrm>
              <a:off x="1500166" y="5500702"/>
              <a:ext cx="5786478" cy="10001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Bernard MT Condensed" pitchFamily="18" charset="0"/>
                  <a:cs typeface="Aharoni" pitchFamily="2" charset="-79"/>
                </a:rPr>
                <a:t>Fruit Dehydration</a:t>
              </a:r>
              <a:r>
                <a:rPr lang="en-US" sz="2400" dirty="0" smtClean="0">
                  <a:solidFill>
                    <a:schemeClr val="tx1"/>
                  </a:solidFill>
                  <a:latin typeface="Bernard MT Condensed" pitchFamily="18" charset="0"/>
                  <a:cs typeface="Aharoni" pitchFamily="2" charset="-79"/>
                </a:rPr>
                <a:t> </a:t>
              </a:r>
              <a:r>
                <a:rPr lang="en-US" sz="2400" dirty="0" smtClean="0">
                  <a:solidFill>
                    <a:schemeClr val="tx1"/>
                  </a:solidFill>
                  <a:latin typeface="Bernard MT Condensed" pitchFamily="18" charset="0"/>
                  <a:cs typeface="Aharoni" pitchFamily="2" charset="-79"/>
                </a:rPr>
                <a:t>machine</a:t>
              </a:r>
              <a:endParaRPr lang="en-IN" sz="2400" dirty="0" smtClean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28596" y="5429264"/>
              <a:ext cx="1071570" cy="107157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14" name="Picture 3" descr="C:\Users\Dell\Desktop\Untitled-1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2000718" cy="1285884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5357818" y="0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8238550555 9409150555</a:t>
            </a:r>
            <a:endParaRPr lang="en-IN" b="1" dirty="0">
              <a:latin typeface="Arial Black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857752" y="785794"/>
            <a:ext cx="3929058" cy="4429156"/>
            <a:chOff x="4857752" y="785794"/>
            <a:chExt cx="3929058" cy="4429156"/>
          </a:xfrm>
        </p:grpSpPr>
        <p:sp>
          <p:nvSpPr>
            <p:cNvPr id="7" name="Rectangle 6"/>
            <p:cNvSpPr/>
            <p:nvPr/>
          </p:nvSpPr>
          <p:spPr>
            <a:xfrm>
              <a:off x="4857752" y="785794"/>
              <a:ext cx="3929058" cy="442915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3074" name="Picture 2" descr="Industrial Fruit Vegetable Dehydration Machine On Sal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9190" y="857232"/>
              <a:ext cx="3714776" cy="4214842"/>
            </a:xfrm>
            <a:prstGeom prst="ellipse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357818" y="1428736"/>
            <a:ext cx="3286148" cy="3419500"/>
            <a:chOff x="5357818" y="1428736"/>
            <a:chExt cx="3286148" cy="3419500"/>
          </a:xfrm>
        </p:grpSpPr>
        <p:sp>
          <p:nvSpPr>
            <p:cNvPr id="10" name="Teardrop 9"/>
            <p:cNvSpPr/>
            <p:nvPr/>
          </p:nvSpPr>
          <p:spPr>
            <a:xfrm flipH="1" flipV="1">
              <a:off x="6429388" y="1428736"/>
              <a:ext cx="2071702" cy="2571768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IN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5857884" y="4143380"/>
              <a:ext cx="357190" cy="35719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Oval 11"/>
            <p:cNvSpPr/>
            <p:nvPr/>
          </p:nvSpPr>
          <p:spPr>
            <a:xfrm>
              <a:off x="5357818" y="4572008"/>
              <a:ext cx="276228" cy="2762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57950" y="2285992"/>
              <a:ext cx="22860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Ginger Dehydration Machine</a:t>
              </a:r>
              <a:endParaRPr lang="en-IN" sz="2400" dirty="0" smtClean="0">
                <a:latin typeface="Bernard MT Condensed" pitchFamily="18" charset="0"/>
                <a:cs typeface="Aharoni" pitchFamily="2" charset="-79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428596" y="6488668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8238550555 9409150555</a:t>
            </a:r>
            <a:endParaRPr lang="en-IN" b="1" dirty="0">
              <a:latin typeface="Arial Black" pitchFamily="34" charset="0"/>
            </a:endParaRPr>
          </a:p>
        </p:txBody>
      </p:sp>
      <p:sp>
        <p:nvSpPr>
          <p:cNvPr id="2052" name="AutoShape 4" descr="GINGER DEHYDRATION PLANT | Dodia Dryotech in Jamnagar, In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GINGER DEHYDRATION PLANT | Dodia Dryotech in Jamnagar, In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GINGER DEHYDRATION PLANT | Dodia Dryotech in Jamnagar, In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20" name="Group 19"/>
          <p:cNvGrpSpPr/>
          <p:nvPr/>
        </p:nvGrpSpPr>
        <p:grpSpPr>
          <a:xfrm>
            <a:off x="428596" y="928670"/>
            <a:ext cx="4429156" cy="5429288"/>
            <a:chOff x="428596" y="928670"/>
            <a:chExt cx="4429156" cy="5429288"/>
          </a:xfrm>
        </p:grpSpPr>
        <p:grpSp>
          <p:nvGrpSpPr>
            <p:cNvPr id="19" name="Group 18"/>
            <p:cNvGrpSpPr/>
            <p:nvPr/>
          </p:nvGrpSpPr>
          <p:grpSpPr>
            <a:xfrm>
              <a:off x="428596" y="928670"/>
              <a:ext cx="4429156" cy="5429288"/>
              <a:chOff x="428596" y="928670"/>
              <a:chExt cx="4429156" cy="542928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28596" y="928670"/>
                <a:ext cx="4429156" cy="5429288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pic>
            <p:nvPicPr>
              <p:cNvPr id="2058" name="Picture 10" descr="Automatic Ginger Dehydration Plant, Capacity: 200-4000 Kg Per Hour, Rs  1500000 /unit | ID: 1266212963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00034" y="1071546"/>
                <a:ext cx="4286280" cy="5143536"/>
              </a:xfrm>
              <a:prstGeom prst="ellipse">
                <a:avLst/>
              </a:prstGeom>
              <a:noFill/>
            </p:spPr>
          </p:pic>
        </p:grpSp>
        <p:pic>
          <p:nvPicPr>
            <p:cNvPr id="16" name="Picture 3" descr="C:\Users\Dell\Desktop\Untitled-1 copy.png"/>
            <p:cNvPicPr>
              <a:picLocks noChangeAspect="1" noChangeArrowheads="1"/>
            </p:cNvPicPr>
            <p:nvPr/>
          </p:nvPicPr>
          <p:blipFill>
            <a:blip r:embed="rId3" cstate="print">
              <a:lum bright="-9000" contrast="-54000"/>
            </a:blip>
            <a:srcRect/>
            <a:stretch>
              <a:fillRect/>
            </a:stretch>
          </p:blipFill>
          <p:spPr bwMode="auto">
            <a:xfrm>
              <a:off x="1714480" y="3929066"/>
              <a:ext cx="1857388" cy="1193764"/>
            </a:xfrm>
            <a:prstGeom prst="rect">
              <a:avLst/>
            </a:prstGeom>
            <a:noFill/>
          </p:spPr>
        </p:pic>
      </p:grpSp>
      <p:pic>
        <p:nvPicPr>
          <p:cNvPr id="18" name="Picture 3" descr="C:\Users\Dell\Desktop\Untitled-1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00718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314324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bg1"/>
              </a:solidFill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428596" y="5429264"/>
            <a:ext cx="6858048" cy="1071570"/>
            <a:chOff x="428596" y="5429264"/>
            <a:chExt cx="6858048" cy="1071570"/>
          </a:xfrm>
        </p:grpSpPr>
        <p:sp>
          <p:nvSpPr>
            <p:cNvPr id="12" name="Rectangle 11"/>
            <p:cNvSpPr/>
            <p:nvPr/>
          </p:nvSpPr>
          <p:spPr>
            <a:xfrm>
              <a:off x="1500166" y="5500702"/>
              <a:ext cx="5786478" cy="10001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Bernard MT Condensed" pitchFamily="18" charset="0"/>
                  <a:cs typeface="Aharoni" pitchFamily="2" charset="-79"/>
                </a:rPr>
                <a:t>O</a:t>
              </a:r>
              <a:r>
                <a:rPr lang="en-US" sz="2400" dirty="0" smtClean="0">
                  <a:solidFill>
                    <a:schemeClr val="tx1"/>
                  </a:solidFill>
                  <a:latin typeface="Bernard MT Condensed" pitchFamily="18" charset="0"/>
                  <a:cs typeface="Aharoni" pitchFamily="2" charset="-79"/>
                </a:rPr>
                <a:t>nion  Dehydration</a:t>
              </a:r>
              <a:r>
                <a:rPr lang="en-US" sz="2400" dirty="0" smtClean="0">
                  <a:solidFill>
                    <a:schemeClr val="tx1"/>
                  </a:solidFill>
                  <a:latin typeface="Bernard MT Condensed" pitchFamily="18" charset="0"/>
                  <a:cs typeface="Aharoni" pitchFamily="2" charset="-79"/>
                </a:rPr>
                <a:t> </a:t>
              </a:r>
              <a:r>
                <a:rPr lang="en-US" sz="2400" dirty="0" smtClean="0">
                  <a:solidFill>
                    <a:schemeClr val="tx1"/>
                  </a:solidFill>
                  <a:latin typeface="Bernard MT Condensed" pitchFamily="18" charset="0"/>
                  <a:cs typeface="Aharoni" pitchFamily="2" charset="-79"/>
                </a:rPr>
                <a:t>machine</a:t>
              </a:r>
              <a:endParaRPr lang="en-IN" sz="2400" dirty="0" smtClean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28596" y="5429264"/>
              <a:ext cx="1071570" cy="107157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14" name="Picture 3" descr="C:\Users\Dell\Desktop\Untitled-1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2000718" cy="1285884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5357818" y="0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8238550555 9409150555</a:t>
            </a:r>
            <a:endParaRPr lang="en-IN" b="1" dirty="0">
              <a:latin typeface="Arial Black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857752" y="785794"/>
            <a:ext cx="3929058" cy="4429156"/>
            <a:chOff x="4857752" y="785794"/>
            <a:chExt cx="3929058" cy="4429156"/>
          </a:xfrm>
        </p:grpSpPr>
        <p:sp>
          <p:nvSpPr>
            <p:cNvPr id="7" name="Rectangle 6"/>
            <p:cNvSpPr/>
            <p:nvPr/>
          </p:nvSpPr>
          <p:spPr>
            <a:xfrm>
              <a:off x="4857752" y="785794"/>
              <a:ext cx="3929058" cy="442915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22530" name="Picture 2" descr="Vegetable Dehydration Plant at Rs 10000000/set(s) | Vegetable Dehydration  Plant | ID: 2547588812"/>
            <p:cNvPicPr>
              <a:picLocks noChangeAspect="1" noChangeArrowheads="1"/>
            </p:cNvPicPr>
            <p:nvPr/>
          </p:nvPicPr>
          <p:blipFill>
            <a:blip r:embed="rId3"/>
            <a:srcRect b="9759"/>
            <a:stretch>
              <a:fillRect/>
            </a:stretch>
          </p:blipFill>
          <p:spPr bwMode="auto">
            <a:xfrm>
              <a:off x="4929190" y="857232"/>
              <a:ext cx="3786214" cy="4286280"/>
            </a:xfrm>
            <a:prstGeom prst="ellipse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9288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286248" y="2571744"/>
            <a:ext cx="4572032" cy="3857652"/>
            <a:chOff x="4286248" y="2571744"/>
            <a:chExt cx="4572032" cy="3857652"/>
          </a:xfrm>
        </p:grpSpPr>
        <p:sp>
          <p:nvSpPr>
            <p:cNvPr id="5" name="Rectangle 4"/>
            <p:cNvSpPr/>
            <p:nvPr/>
          </p:nvSpPr>
          <p:spPr>
            <a:xfrm>
              <a:off x="4286248" y="2571744"/>
              <a:ext cx="4572032" cy="38576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23554" name="Picture 2" descr="Onion Dehydration Plant at Rs 25000000/set(s) | Vegetable Dehydration Plant  | ID: 1088595271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57686" y="2643182"/>
              <a:ext cx="4429156" cy="3643338"/>
            </a:xfrm>
            <a:prstGeom prst="rect">
              <a:avLst/>
            </a:prstGeom>
            <a:noFill/>
          </p:spPr>
        </p:pic>
      </p:grpSp>
      <p:grpSp>
        <p:nvGrpSpPr>
          <p:cNvPr id="12" name="Group 11"/>
          <p:cNvGrpSpPr/>
          <p:nvPr/>
        </p:nvGrpSpPr>
        <p:grpSpPr>
          <a:xfrm>
            <a:off x="721822" y="2437161"/>
            <a:ext cx="2410468" cy="2620936"/>
            <a:chOff x="721822" y="2437161"/>
            <a:chExt cx="2410468" cy="2620936"/>
          </a:xfrm>
        </p:grpSpPr>
        <p:sp>
          <p:nvSpPr>
            <p:cNvPr id="8" name="Oval Callout 7"/>
            <p:cNvSpPr/>
            <p:nvPr/>
          </p:nvSpPr>
          <p:spPr>
            <a:xfrm rot="18092996" flipH="1">
              <a:off x="616588" y="2542395"/>
              <a:ext cx="2620936" cy="2410468"/>
            </a:xfrm>
            <a:prstGeom prst="wedgeEllipseCallou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14414" y="3143248"/>
              <a:ext cx="17123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Orange </a:t>
              </a:r>
            </a:p>
            <a:p>
              <a:pPr algn="ctr"/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Dehydration </a:t>
              </a:r>
            </a:p>
            <a:p>
              <a:pPr algn="ctr"/>
              <a:r>
                <a:rPr lang="en-US" sz="2400" dirty="0" smtClean="0">
                  <a:latin typeface="Bernard MT Condensed" pitchFamily="18" charset="0"/>
                  <a:cs typeface="Aharoni" pitchFamily="2" charset="-79"/>
                </a:rPr>
                <a:t>Machine</a:t>
              </a:r>
              <a:endParaRPr lang="en-IN" sz="2400" dirty="0" smtClean="0">
                <a:latin typeface="Bernard MT Condensed" pitchFamily="18" charset="0"/>
                <a:cs typeface="Aharoni" pitchFamily="2" charset="-79"/>
              </a:endParaRPr>
            </a:p>
          </p:txBody>
        </p:sp>
      </p:grpSp>
      <p:pic>
        <p:nvPicPr>
          <p:cNvPr id="10" name="Picture 3" descr="C:\Users\Dell\Desktop\Untitled-1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2000718" cy="1285884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6215082"/>
            <a:ext cx="3339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8238550555 9409150555</a:t>
            </a:r>
            <a:endParaRPr lang="en-IN" b="1" dirty="0">
              <a:latin typeface="Arial Black" pitchFamily="34" charset="0"/>
            </a:endParaRPr>
          </a:p>
        </p:txBody>
      </p:sp>
      <p:pic>
        <p:nvPicPr>
          <p:cNvPr id="23555" name="Picture 3" descr="C:\Users\Dell\Desktop\DEHYDRATE ORANGE-IMA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5143512"/>
            <a:ext cx="2311384" cy="8185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Connector 5"/>
          <p:cNvSpPr/>
          <p:nvPr/>
        </p:nvSpPr>
        <p:spPr>
          <a:xfrm>
            <a:off x="1071538" y="3643314"/>
            <a:ext cx="2500330" cy="2428892"/>
          </a:xfrm>
          <a:prstGeom prst="flowChartConnecto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rPr>
              <a:t>Sweet Potato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rPr>
              <a:t>Dehydration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Bernard MT Condensed" pitchFamily="18" charset="0"/>
                <a:cs typeface="Aharoni" pitchFamily="2" charset="-79"/>
              </a:rPr>
              <a:t>Machine</a:t>
            </a:r>
            <a:endParaRPr lang="en-IN" sz="2400" dirty="0" smtClean="0">
              <a:solidFill>
                <a:schemeClr val="tx1"/>
              </a:solidFill>
              <a:latin typeface="Bernard MT Condensed" pitchFamily="18" charset="0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64291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4643438" y="428604"/>
            <a:ext cx="4143404" cy="5214974"/>
            <a:chOff x="4643438" y="214290"/>
            <a:chExt cx="4143404" cy="5214974"/>
          </a:xfrm>
        </p:grpSpPr>
        <p:sp>
          <p:nvSpPr>
            <p:cNvPr id="4" name="Frame 3"/>
            <p:cNvSpPr/>
            <p:nvPr/>
          </p:nvSpPr>
          <p:spPr>
            <a:xfrm>
              <a:off x="4643438" y="214290"/>
              <a:ext cx="4143404" cy="5214974"/>
            </a:xfrm>
            <a:prstGeom prst="fram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pic>
          <p:nvPicPr>
            <p:cNvPr id="24578" name="Picture 2" descr="C:\Users\Dell\Desktop\sweet potato dehydrate machine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86314" y="2714620"/>
              <a:ext cx="3929090" cy="2643206"/>
            </a:xfrm>
            <a:prstGeom prst="rect">
              <a:avLst/>
            </a:prstGeom>
            <a:noFill/>
          </p:spPr>
        </p:pic>
        <p:pic>
          <p:nvPicPr>
            <p:cNvPr id="24579" name="Picture 3" descr="C:\Users\Dell\Desktop\swwt potato dehydration machine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285728"/>
              <a:ext cx="3929090" cy="2500330"/>
            </a:xfrm>
            <a:prstGeom prst="rect">
              <a:avLst/>
            </a:prstGeom>
            <a:noFill/>
          </p:spPr>
        </p:pic>
      </p:grpSp>
      <p:pic>
        <p:nvPicPr>
          <p:cNvPr id="9" name="Picture 3" descr="C:\Users\Dell\Desktop\Untitled-1 cop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642918"/>
            <a:ext cx="2334171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81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289</cp:revision>
  <dcterms:created xsi:type="dcterms:W3CDTF">2022-03-03T10:36:25Z</dcterms:created>
  <dcterms:modified xsi:type="dcterms:W3CDTF">2022-03-05T08:46:35Z</dcterms:modified>
</cp:coreProperties>
</file>