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D3353"/>
    <a:srgbClr val="015F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422" autoAdjust="0"/>
    <p:restoredTop sz="94660"/>
  </p:normalViewPr>
  <p:slideViewPr>
    <p:cSldViewPr>
      <p:cViewPr varScale="1">
        <p:scale>
          <a:sx n="70" d="100"/>
          <a:sy n="70" d="100"/>
        </p:scale>
        <p:origin x="-9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0FC44-5574-483E-908E-45DB8C72E82D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C4C99-B081-48E5-BEBA-F1178595C7B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C4C99-B081-48E5-BEBA-F1178595C7BB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C4C99-B081-48E5-BEBA-F1178595C7BB}" type="slidenum">
              <a:rPr lang="en-IN" smtClean="0"/>
              <a:pPr/>
              <a:t>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C675-F914-4FBA-939F-608757A3856B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95D-3897-45FD-83B8-5CF7F9549EF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C675-F914-4FBA-939F-608757A3856B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95D-3897-45FD-83B8-5CF7F9549E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C675-F914-4FBA-939F-608757A3856B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95D-3897-45FD-83B8-5CF7F9549E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C675-F914-4FBA-939F-608757A3856B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95D-3897-45FD-83B8-5CF7F9549E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C675-F914-4FBA-939F-608757A3856B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95D-3897-45FD-83B8-5CF7F9549E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C675-F914-4FBA-939F-608757A3856B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95D-3897-45FD-83B8-5CF7F9549E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C675-F914-4FBA-939F-608757A3856B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95D-3897-45FD-83B8-5CF7F9549E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C675-F914-4FBA-939F-608757A3856B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95D-3897-45FD-83B8-5CF7F9549E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C675-F914-4FBA-939F-608757A3856B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95D-3897-45FD-83B8-5CF7F9549E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C675-F914-4FBA-939F-608757A3856B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1595D-3897-45FD-83B8-5CF7F9549EF8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B92C675-F914-4FBA-939F-608757A3856B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1B1595D-3897-45FD-83B8-5CF7F9549EF8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B92C675-F914-4FBA-939F-608757A3856B}" type="datetimeFigureOut">
              <a:rPr lang="en-US" smtClean="0"/>
              <a:pPr/>
              <a:t>2/25/2022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1B1595D-3897-45FD-83B8-5CF7F9549EF8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14.jpeg"/><Relationship Id="rId21" Type="http://schemas.openxmlformats.org/officeDocument/2006/relationships/image" Target="../media/image25.jpeg"/><Relationship Id="rId7" Type="http://schemas.openxmlformats.org/officeDocument/2006/relationships/image" Target="../media/image18.jpeg"/><Relationship Id="rId17" Type="http://schemas.openxmlformats.org/officeDocument/2006/relationships/image" Target="../media/image21.png"/><Relationship Id="rId25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6" Type="http://schemas.microsoft.com/office/2007/relationships/hdphoto" Target="NULL"/><Relationship Id="rId20" Type="http://schemas.openxmlformats.org/officeDocument/2006/relationships/image" Target="../media/image24.pn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24" Type="http://schemas.openxmlformats.org/officeDocument/2006/relationships/image" Target="../media/image28.jpeg"/><Relationship Id="rId5" Type="http://schemas.openxmlformats.org/officeDocument/2006/relationships/image" Target="../media/image16.jpeg"/><Relationship Id="rId23" Type="http://schemas.openxmlformats.org/officeDocument/2006/relationships/image" Target="../media/image27.jpeg"/><Relationship Id="rId28" Type="http://schemas.openxmlformats.org/officeDocument/2006/relationships/image" Target="../media/image32.jpeg"/><Relationship Id="rId19" Type="http://schemas.openxmlformats.org/officeDocument/2006/relationships/image" Target="../media/image23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22" Type="http://schemas.openxmlformats.org/officeDocument/2006/relationships/image" Target="../media/image26.jpeg"/><Relationship Id="rId27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.png"/><Relationship Id="rId26" Type="http://schemas.openxmlformats.org/officeDocument/2006/relationships/image" Target="../media/image48.jpeg"/><Relationship Id="rId3" Type="http://schemas.openxmlformats.org/officeDocument/2006/relationships/image" Target="../media/image7.jpeg"/><Relationship Id="rId21" Type="http://schemas.openxmlformats.org/officeDocument/2006/relationships/image" Target="../media/image44.jpeg"/><Relationship Id="rId17" Type="http://schemas.openxmlformats.org/officeDocument/2006/relationships/image" Target="../media/image34.jpeg"/><Relationship Id="rId25" Type="http://schemas.openxmlformats.org/officeDocument/2006/relationships/image" Target="../media/image47.jpeg"/><Relationship Id="rId2" Type="http://schemas.openxmlformats.org/officeDocument/2006/relationships/image" Target="../media/image42.png"/><Relationship Id="rId16" Type="http://schemas.microsoft.com/office/2007/relationships/hdphoto" Target="NULL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46.jpeg"/><Relationship Id="rId23" Type="http://schemas.openxmlformats.org/officeDocument/2006/relationships/image" Target="../media/image30.jpeg"/><Relationship Id="rId19" Type="http://schemas.openxmlformats.org/officeDocument/2006/relationships/image" Target="../media/image33.jpeg"/><Relationship Id="rId4" Type="http://schemas.openxmlformats.org/officeDocument/2006/relationships/image" Target="../media/image43.png"/><Relationship Id="rId22" Type="http://schemas.openxmlformats.org/officeDocument/2006/relationships/image" Target="../media/image45.jpeg"/><Relationship Id="rId27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1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0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11" Type="http://schemas.openxmlformats.org/officeDocument/2006/relationships/image" Target="../media/image50.jpe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1714488"/>
            <a:ext cx="5143536" cy="430181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u="sng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lgerian" pitchFamily="82" charset="0"/>
                <a:cs typeface="Arial" pitchFamily="34" charset="0"/>
              </a:rPr>
              <a:t>  Welcome to</a:t>
            </a:r>
          </a:p>
          <a:p>
            <a:pPr algn="ctr"/>
            <a:r>
              <a:rPr lang="en-US" sz="6600" dirty="0" err="1" smtClean="0">
                <a:ln>
                  <a:solidFill>
                    <a:schemeClr val="bg1"/>
                  </a:solidFill>
                </a:ln>
                <a:latin typeface="Algerian" pitchFamily="82" charset="0"/>
                <a:cs typeface="Arial" pitchFamily="34" charset="0"/>
              </a:rPr>
              <a:t>Aps</a:t>
            </a:r>
            <a:endParaRPr lang="en-US" sz="6600" dirty="0" smtClean="0">
              <a:ln>
                <a:solidFill>
                  <a:schemeClr val="bg1"/>
                </a:solidFill>
              </a:ln>
              <a:latin typeface="Algerian" pitchFamily="82" charset="0"/>
              <a:cs typeface="Arial" pitchFamily="34" charset="0"/>
            </a:endParaRPr>
          </a:p>
          <a:p>
            <a:pPr algn="ctr"/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Algerian" pitchFamily="82" charset="0"/>
                <a:cs typeface="Arial" pitchFamily="34" charset="0"/>
              </a:rPr>
              <a:t>  </a:t>
            </a:r>
            <a:r>
              <a:rPr lang="en-US" sz="66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lgerian" pitchFamily="82" charset="0"/>
                <a:cs typeface="Aharoni" pitchFamily="2" charset="-79"/>
              </a:rPr>
              <a:t>Industries</a:t>
            </a:r>
            <a:endParaRPr lang="en-IN" sz="6600" dirty="0">
              <a:ln>
                <a:solidFill>
                  <a:schemeClr val="bg1"/>
                </a:solidFill>
              </a:ln>
              <a:solidFill>
                <a:srgbClr val="FF0000"/>
              </a:solidFill>
              <a:latin typeface="Algerian" pitchFamily="82" charset="0"/>
              <a:cs typeface="Aharoni" pitchFamily="2" charset="-79"/>
            </a:endParaRPr>
          </a:p>
        </p:txBody>
      </p:sp>
      <p:sp>
        <p:nvSpPr>
          <p:cNvPr id="13320" name="AutoShape 8" descr="Best 2022} Namaste नमस्ते Images - Namaskar (नमस्कार इमेज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3321" name="Picture 9" descr="C:\Users\Dell\Documents\Namaste-नमस्ते-Images-Namaskar-नमस्कार-Imges-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2714620"/>
            <a:ext cx="2500330" cy="1785927"/>
          </a:xfrm>
          <a:prstGeom prst="rect">
            <a:avLst/>
          </a:prstGeom>
          <a:noFill/>
        </p:spPr>
      </p:pic>
      <p:pic>
        <p:nvPicPr>
          <p:cNvPr id="13323" name="Picture 11" descr="Title png images | PNGEg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784817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2844" y="500042"/>
            <a:ext cx="898194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latin typeface="Algerian" pitchFamily="82" charset="0"/>
              </a:rPr>
              <a:t>Ahmedabad</a:t>
            </a:r>
            <a:r>
              <a:rPr lang="en-US" sz="6600" dirty="0">
                <a:latin typeface="Algerian" pitchFamily="82" charset="0"/>
              </a:rPr>
              <a:t> </a:t>
            </a:r>
            <a:r>
              <a:rPr lang="en-US" sz="6600" dirty="0" smtClean="0">
                <a:latin typeface="Algerian" pitchFamily="82" charset="0"/>
              </a:rPr>
              <a:t>,</a:t>
            </a:r>
            <a:r>
              <a:rPr lang="en-US" sz="6600" dirty="0" err="1" smtClean="0">
                <a:latin typeface="Algerian" pitchFamily="82" charset="0"/>
              </a:rPr>
              <a:t>Gujrat</a:t>
            </a:r>
            <a:endParaRPr lang="en-IN" sz="6600" dirty="0">
              <a:latin typeface="Algerian" pitchFamily="82" charset="0"/>
            </a:endParaRPr>
          </a:p>
        </p:txBody>
      </p:sp>
      <p:pic>
        <p:nvPicPr>
          <p:cNvPr id="18" name="Picture 9" descr="C:\Users\Dell\Documents\Namaste-नमस्ते-Images-Namaskar-नमस्कार-Imges-6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2643182"/>
            <a:ext cx="2500330" cy="1785927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IN" sz="4000" dirty="0">
              <a:latin typeface="Algerian" pitchFamily="8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🔥 Book Design PowerPoint Background Images - CBEdit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30" name="AutoShape 6" descr="get started transparent - Bounce Fit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32" name="AutoShape 8" descr="Button Transparent Box Background - Button Lets Get Started Png,Button  Transparent Background - free transparent png images - pngaa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6634" name="AutoShape 10" descr="Lets Get Started Pictures | Download Free Images on Unspla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635" name="Picture 11" descr="C:\Users\Dell\Documents\images.jpg"/>
          <p:cNvPicPr>
            <a:picLocks noChangeAspect="1" noChangeArrowheads="1"/>
          </p:cNvPicPr>
          <p:nvPr/>
        </p:nvPicPr>
        <p:blipFill>
          <a:blip r:embed="rId3"/>
          <a:srcRect b="13363"/>
          <a:stretch>
            <a:fillRect/>
          </a:stretch>
        </p:blipFill>
        <p:spPr bwMode="auto">
          <a:xfrm>
            <a:off x="3714744" y="5143512"/>
            <a:ext cx="2286016" cy="1389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357290" y="785794"/>
            <a:ext cx="7143800" cy="440120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4000" dirty="0" smtClean="0">
              <a:latin typeface="Algerian" pitchFamily="82" charset="0"/>
            </a:endParaRPr>
          </a:p>
          <a:p>
            <a:pPr algn="ctr"/>
            <a:endParaRPr lang="en-US" sz="4000" dirty="0" smtClean="0">
              <a:latin typeface="Algerian" pitchFamily="82" charset="0"/>
            </a:endParaRPr>
          </a:p>
          <a:p>
            <a:pPr algn="ctr"/>
            <a:endParaRPr lang="en-US" sz="4000" dirty="0" smtClean="0">
              <a:latin typeface="Algerian" pitchFamily="82" charset="0"/>
            </a:endParaRPr>
          </a:p>
          <a:p>
            <a:pPr algn="ctr"/>
            <a:endParaRPr lang="en-US" sz="4000" dirty="0" smtClean="0">
              <a:latin typeface="Algerian" pitchFamily="82" charset="0"/>
            </a:endParaRPr>
          </a:p>
          <a:p>
            <a:pPr algn="ctr"/>
            <a:endParaRPr lang="en-US" sz="4000" dirty="0" smtClean="0">
              <a:latin typeface="Algerian" pitchFamily="82" charset="0"/>
            </a:endParaRPr>
          </a:p>
          <a:p>
            <a:pPr algn="ctr"/>
            <a:endParaRPr lang="en-US" sz="4000" dirty="0" smtClean="0">
              <a:latin typeface="Algerian" pitchFamily="82" charset="0"/>
            </a:endParaRPr>
          </a:p>
          <a:p>
            <a:pPr algn="ctr"/>
            <a:endParaRPr lang="en-IN" sz="4000" dirty="0">
              <a:latin typeface="Algerian" pitchFamily="82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flipH="1">
            <a:off x="1928794" y="1643050"/>
            <a:ext cx="607223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1714480" y="571480"/>
            <a:ext cx="6643734" cy="4214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66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Algerian" pitchFamily="82" charset="0"/>
              </a:rPr>
              <a:t>VEGETABLES </a:t>
            </a:r>
            <a:endParaRPr lang="en-US" sz="6600" dirty="0" smtClean="0">
              <a:solidFill>
                <a:srgbClr val="FF0000"/>
              </a:solidFill>
              <a:latin typeface="Algerian" pitchFamily="82" charset="0"/>
            </a:endParaRPr>
          </a:p>
          <a:p>
            <a:pPr algn="ctr"/>
            <a:r>
              <a:rPr lang="en-US" sz="6600" dirty="0" smtClean="0">
                <a:solidFill>
                  <a:srgbClr val="FF0000"/>
                </a:solidFill>
                <a:latin typeface="Algerian" pitchFamily="82" charset="0"/>
              </a:rPr>
              <a:t>DEHYDRATION </a:t>
            </a:r>
            <a:r>
              <a:rPr lang="en-US" sz="6600" dirty="0" smtClean="0">
                <a:solidFill>
                  <a:srgbClr val="FF0000"/>
                </a:solidFill>
                <a:latin typeface="Algerian" pitchFamily="82" charset="0"/>
              </a:rPr>
              <a:t>MACHINE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66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2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Onion PNG images, Onion Slice, Red Onion Clipart Free Download - Free  Transparent PNG Log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678" name="AutoShape 6" descr="Ginger Png Hd Images - Ginger Png, Transparent Png - kind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681" name="AutoShape 9" descr="Download Vegetable Photos HQ PNG Image | FreePNGIm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684" name="AutoShape 12" descr="Single Onion Png High-quality Image, Transparent Png , Transparent Png  Image - PNGi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691" name="AutoShape 19" descr="35,550 Fruits And Vegetables Frame Stock Photos, Pictures &amp;amp; Royalty-Free  Image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693" name="AutoShape 21" descr="35,550 Fruits And Vegetables Frame Stock Photos, Pictures &amp;amp; Royalty-Free  Image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695" name="AutoShape 23" descr="35,550 Fruits And Vegetables Frame Stock Photos, Pictures &amp;amp; Royalty-Free  Images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1" name="Picture 10" descr="C:\Users\Dell\Documents\download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2214554"/>
            <a:ext cx="4816994" cy="400052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2" name="Picture 34" descr="C:\Users\laxmi\Desktop\747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1285852" cy="1235644"/>
          </a:xfrm>
          <a:prstGeom prst="rect">
            <a:avLst/>
          </a:prstGeom>
          <a:noFill/>
        </p:spPr>
      </p:pic>
      <p:pic>
        <p:nvPicPr>
          <p:cNvPr id="23" name="Picture 7" descr="C:\Users\Dell\Documents\downloa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4798534"/>
            <a:ext cx="2571768" cy="2059466"/>
          </a:xfrm>
          <a:prstGeom prst="rect">
            <a:avLst/>
          </a:prstGeom>
          <a:noFill/>
        </p:spPr>
      </p:pic>
      <p:sp>
        <p:nvSpPr>
          <p:cNvPr id="28698" name="AutoShape 26" descr="Australia - Fruit and Vegetable Themed Page Borders | T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7" name="Picture 26" descr="C:\Users\Dell\Documents\download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5000636"/>
            <a:ext cx="1000164" cy="1088550"/>
          </a:xfrm>
          <a:prstGeom prst="rect">
            <a:avLst/>
          </a:prstGeom>
          <a:noFill/>
        </p:spPr>
      </p:pic>
      <p:pic>
        <p:nvPicPr>
          <p:cNvPr id="28" name="Picture 10" descr="C:\Users\Dell\Documents\download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071810"/>
            <a:ext cx="4816994" cy="400052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C:\Users\Dell\Documents\download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5769450"/>
            <a:ext cx="1000164" cy="1088550"/>
          </a:xfrm>
          <a:prstGeom prst="rect">
            <a:avLst/>
          </a:prstGeom>
          <a:noFill/>
        </p:spPr>
      </p:pic>
      <p:pic>
        <p:nvPicPr>
          <p:cNvPr id="30" name="Picture 29" descr="C:\Users\Dell\Documents\download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5769450"/>
            <a:ext cx="1000164" cy="1088550"/>
          </a:xfrm>
          <a:prstGeom prst="rect">
            <a:avLst/>
          </a:prstGeom>
          <a:noFill/>
        </p:spPr>
      </p:pic>
      <p:pic>
        <p:nvPicPr>
          <p:cNvPr id="31" name="Picture 30" descr="C:\Users\Dell\Documents\download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4572008"/>
            <a:ext cx="1000164" cy="1088550"/>
          </a:xfrm>
          <a:prstGeom prst="rect">
            <a:avLst/>
          </a:prstGeom>
          <a:noFill/>
        </p:spPr>
      </p:pic>
      <p:pic>
        <p:nvPicPr>
          <p:cNvPr id="32" name="Picture 31" descr="C:\Users\Dell\Documents\download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36" y="4857760"/>
            <a:ext cx="1000164" cy="1088550"/>
          </a:xfrm>
          <a:prstGeom prst="rect">
            <a:avLst/>
          </a:prstGeom>
          <a:noFill/>
        </p:spPr>
      </p:pic>
      <p:pic>
        <p:nvPicPr>
          <p:cNvPr id="33" name="Picture 32" descr="C:\Users\Dell\Documents\download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5214950"/>
            <a:ext cx="1000164" cy="1088550"/>
          </a:xfrm>
          <a:prstGeom prst="rect">
            <a:avLst/>
          </a:prstGeom>
          <a:noFill/>
        </p:spPr>
      </p:pic>
      <p:pic>
        <p:nvPicPr>
          <p:cNvPr id="34" name="Picture 33" descr="C:\Users\Dell\Documents\download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58214" y="5429264"/>
            <a:ext cx="1000164" cy="1088550"/>
          </a:xfrm>
          <a:prstGeom prst="rect">
            <a:avLst/>
          </a:prstGeom>
          <a:noFill/>
        </p:spPr>
      </p:pic>
      <p:pic>
        <p:nvPicPr>
          <p:cNvPr id="35" name="Picture 34" descr="C:\Users\Dell\Documents\download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43836" y="5769450"/>
            <a:ext cx="1000164" cy="1088550"/>
          </a:xfrm>
          <a:prstGeom prst="rect">
            <a:avLst/>
          </a:prstGeom>
          <a:noFill/>
        </p:spPr>
      </p:pic>
      <p:pic>
        <p:nvPicPr>
          <p:cNvPr id="36" name="Picture 35" descr="C:\Users\Dell\Documents\download (2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8148" y="5769450"/>
            <a:ext cx="1000164" cy="1088550"/>
          </a:xfrm>
          <a:prstGeom prst="rect">
            <a:avLst/>
          </a:prstGeom>
          <a:noFill/>
        </p:spPr>
      </p:pic>
      <p:pic>
        <p:nvPicPr>
          <p:cNvPr id="28699" name="Picture 27" descr="C:\Users\Dell\Documents\download (3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357826"/>
            <a:ext cx="1668995" cy="1500174"/>
          </a:xfrm>
          <a:prstGeom prst="rect">
            <a:avLst/>
          </a:prstGeom>
          <a:noFill/>
        </p:spPr>
      </p:pic>
      <p:pic>
        <p:nvPicPr>
          <p:cNvPr id="28700" name="Picture 28" descr="C:\Users\Dell\Documents\download (3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643578"/>
            <a:ext cx="1508136" cy="1214422"/>
          </a:xfrm>
          <a:prstGeom prst="rect">
            <a:avLst/>
          </a:prstGeom>
          <a:noFill/>
        </p:spPr>
      </p:pic>
      <p:pic>
        <p:nvPicPr>
          <p:cNvPr id="28701" name="Picture 29" descr="C:\Users\Dell\Documents\download (3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929198"/>
            <a:ext cx="1643042" cy="1167425"/>
          </a:xfrm>
          <a:prstGeom prst="rect">
            <a:avLst/>
          </a:prstGeom>
          <a:noFill/>
        </p:spPr>
      </p:pic>
      <p:pic>
        <p:nvPicPr>
          <p:cNvPr id="40" name="Picture 34" descr="C:\Users\laxmi\Desktop\747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4224342"/>
            <a:ext cx="1285852" cy="1235644"/>
          </a:xfrm>
          <a:prstGeom prst="rect">
            <a:avLst/>
          </a:prstGeom>
          <a:noFill/>
        </p:spPr>
      </p:pic>
      <p:pic>
        <p:nvPicPr>
          <p:cNvPr id="41" name="Picture 34" descr="C:\Users\laxmi\Desktop\747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357694"/>
            <a:ext cx="1285852" cy="1235644"/>
          </a:xfrm>
          <a:prstGeom prst="rect">
            <a:avLst/>
          </a:prstGeom>
          <a:noFill/>
        </p:spPr>
      </p:pic>
      <p:sp>
        <p:nvSpPr>
          <p:cNvPr id="28703" name="AutoShape 31" descr="Quote Blank Icon And Label On White Background In Box. Template For Note,  Message, Comment And Thoughts. Simple Vector Illustration. Royalty Free  Cliparts, Vectors, And Stock Illustration. Image 132403566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3" name="Group 42"/>
          <p:cNvGrpSpPr/>
          <p:nvPr/>
        </p:nvGrpSpPr>
        <p:grpSpPr>
          <a:xfrm>
            <a:off x="0" y="1714488"/>
            <a:ext cx="2214577" cy="2214578"/>
            <a:chOff x="0" y="1714488"/>
            <a:chExt cx="2214577" cy="2214578"/>
          </a:xfrm>
        </p:grpSpPr>
        <p:pic>
          <p:nvPicPr>
            <p:cNvPr id="28705" name="Picture 33" descr="Dialogue Box Png posted by Samantha Peltier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0" y="1714488"/>
              <a:ext cx="2214577" cy="2214578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142844" y="2571744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Dotum" pitchFamily="34" charset="-127"/>
                  <a:ea typeface="Dotum" pitchFamily="34" charset="-127"/>
                </a:rPr>
                <a:t> </a:t>
              </a:r>
              <a:r>
                <a:rPr lang="en-US" b="1" dirty="0" err="1" smtClean="0">
                  <a:latin typeface="Dotum" pitchFamily="34" charset="-127"/>
                  <a:ea typeface="Dotum" pitchFamily="34" charset="-127"/>
                </a:rPr>
                <a:t>Garlic,Potato</a:t>
              </a:r>
              <a:endParaRPr lang="en-IN" b="1" dirty="0">
                <a:latin typeface="Dotum" pitchFamily="34" charset="-127"/>
                <a:ea typeface="Dotum" pitchFamily="34" charset="-127"/>
              </a:endParaRPr>
            </a:p>
          </p:txBody>
        </p:sp>
      </p:grpSp>
      <p:sp>
        <p:nvSpPr>
          <p:cNvPr id="28707" name="AutoShape 35" descr="Lettering The Word Vegetables Stock Illustration - Download Image Now - 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710" name="AutoShape 38" descr="Eat Your Vegetables SVG Cut file by Creative Fabrica Crafts · Creative  Fab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712" name="AutoShape 40" descr="Eat Your Vegetables SVG Cut file by Creative Fabrica Crafts · Creative  Fabr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42" name="Group 41"/>
          <p:cNvGrpSpPr/>
          <p:nvPr/>
        </p:nvGrpSpPr>
        <p:grpSpPr>
          <a:xfrm>
            <a:off x="3143240" y="1142984"/>
            <a:ext cx="2214577" cy="2214578"/>
            <a:chOff x="3143240" y="1142984"/>
            <a:chExt cx="2214577" cy="2214578"/>
          </a:xfrm>
        </p:grpSpPr>
        <p:pic>
          <p:nvPicPr>
            <p:cNvPr id="45" name="Picture 33" descr="Dialogue Box Png posted by Samantha Peltier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43240" y="1142984"/>
              <a:ext cx="2214577" cy="2214578"/>
            </a:xfrm>
            <a:prstGeom prst="rect">
              <a:avLst/>
            </a:prstGeom>
            <a:noFill/>
          </p:spPr>
        </p:pic>
        <p:pic>
          <p:nvPicPr>
            <p:cNvPr id="28713" name="Picture 41" descr="C:\Users\Dell\Documents\images.pn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1647"/>
            <a:stretch>
              <a:fillRect/>
            </a:stretch>
          </p:blipFill>
          <p:spPr bwMode="auto">
            <a:xfrm>
              <a:off x="3428992" y="1714488"/>
              <a:ext cx="1576389" cy="857095"/>
            </a:xfrm>
            <a:prstGeom prst="rect">
              <a:avLst/>
            </a:prstGeom>
            <a:noFill/>
          </p:spPr>
        </p:pic>
      </p:grpSp>
      <p:grpSp>
        <p:nvGrpSpPr>
          <p:cNvPr id="47" name="Group 46"/>
          <p:cNvGrpSpPr/>
          <p:nvPr/>
        </p:nvGrpSpPr>
        <p:grpSpPr>
          <a:xfrm>
            <a:off x="6929423" y="2000240"/>
            <a:ext cx="2214577" cy="2214578"/>
            <a:chOff x="6929423" y="2000240"/>
            <a:chExt cx="2214577" cy="2214578"/>
          </a:xfrm>
        </p:grpSpPr>
        <p:pic>
          <p:nvPicPr>
            <p:cNvPr id="46" name="Picture 33" descr="Dialogue Box Png posted by Samantha Peltier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29423" y="2000240"/>
              <a:ext cx="2214577" cy="2214578"/>
            </a:xfrm>
            <a:prstGeom prst="rect">
              <a:avLst/>
            </a:prstGeom>
            <a:noFill/>
          </p:spPr>
        </p:pic>
        <p:sp>
          <p:nvSpPr>
            <p:cNvPr id="52" name="TextBox 51"/>
            <p:cNvSpPr txBox="1"/>
            <p:nvPr/>
          </p:nvSpPr>
          <p:spPr>
            <a:xfrm>
              <a:off x="7143768" y="2786058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Dotum" pitchFamily="34" charset="-127"/>
                  <a:ea typeface="Dotum" pitchFamily="34" charset="-127"/>
                </a:rPr>
                <a:t>Onion ,Ginger</a:t>
              </a:r>
              <a:endParaRPr lang="en-IN" b="1" dirty="0">
                <a:latin typeface="Dotum" pitchFamily="34" charset="-127"/>
                <a:ea typeface="Dotum" pitchFamily="34" charset="-127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0" y="5000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             Start with ALL </a:t>
            </a:r>
            <a:r>
              <a:rPr lang="en-US" sz="3200" b="1" dirty="0" smtClean="0">
                <a:solidFill>
                  <a:srgbClr val="FFFF00"/>
                </a:solidFill>
              </a:rPr>
              <a:t>VEGETABLES</a:t>
            </a:r>
            <a:r>
              <a:rPr lang="en-US" sz="3200" b="1" dirty="0" smtClean="0">
                <a:solidFill>
                  <a:schemeClr val="bg1"/>
                </a:solidFill>
              </a:rPr>
              <a:t>  &amp; </a:t>
            </a:r>
            <a:r>
              <a:rPr lang="en-US" sz="3200" b="1" dirty="0">
                <a:solidFill>
                  <a:srgbClr val="FF0000"/>
                </a:solidFill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</a:rPr>
              <a:t>RUITS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5716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    VEGETABLE 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PEELING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MACHINE</a:t>
            </a:r>
            <a:endParaRPr lang="en-IN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724" name="AutoShape 4" descr="Ginger (Zingiber officinale) Rhiazhome | NI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25" name="Picture 5" descr="C:\Users\Dell\Documents\ginger-thinkstockphotos-531052216-square.jpg"/>
          <p:cNvPicPr>
            <a:picLocks noChangeAspect="1" noChangeArrowheads="1"/>
          </p:cNvPicPr>
          <p:nvPr/>
        </p:nvPicPr>
        <p:blipFill>
          <a:blip r:embed="rId3">
            <a:lum bright="39000" contrast="-44000"/>
          </a:blip>
          <a:srcRect/>
          <a:stretch>
            <a:fillRect/>
          </a:stretch>
        </p:blipFill>
        <p:spPr bwMode="auto">
          <a:xfrm>
            <a:off x="0" y="1428737"/>
            <a:ext cx="3428992" cy="2928958"/>
          </a:xfrm>
          <a:prstGeom prst="rect">
            <a:avLst/>
          </a:prstGeom>
          <a:noFill/>
        </p:spPr>
      </p:pic>
      <p:pic>
        <p:nvPicPr>
          <p:cNvPr id="30727" name="Picture 7" descr="Onion"/>
          <p:cNvPicPr>
            <a:picLocks noChangeAspect="1" noChangeArrowheads="1"/>
          </p:cNvPicPr>
          <p:nvPr/>
        </p:nvPicPr>
        <p:blipFill>
          <a:blip r:embed="rId4" cstate="print">
            <a:lum bright="23000" contrast="-48000"/>
          </a:blip>
          <a:srcRect/>
          <a:stretch>
            <a:fillRect/>
          </a:stretch>
        </p:blipFill>
        <p:spPr bwMode="auto">
          <a:xfrm>
            <a:off x="3428992" y="1500174"/>
            <a:ext cx="3193771" cy="2714644"/>
          </a:xfrm>
          <a:prstGeom prst="rect">
            <a:avLst/>
          </a:prstGeom>
          <a:noFill/>
        </p:spPr>
      </p:pic>
      <p:pic>
        <p:nvPicPr>
          <p:cNvPr id="30729" name="Picture 9" descr="7 things you need to know before giving garlic to your horse - Reports  Animaderm"/>
          <p:cNvPicPr>
            <a:picLocks noChangeAspect="1" noChangeArrowheads="1"/>
          </p:cNvPicPr>
          <p:nvPr/>
        </p:nvPicPr>
        <p:blipFill>
          <a:blip r:embed="rId5">
            <a:lum bright="24000" contrast="-32000"/>
          </a:blip>
          <a:srcRect/>
          <a:stretch>
            <a:fillRect/>
          </a:stretch>
        </p:blipFill>
        <p:spPr bwMode="auto">
          <a:xfrm>
            <a:off x="0" y="4357694"/>
            <a:ext cx="3357554" cy="2500306"/>
          </a:xfrm>
          <a:prstGeom prst="rect">
            <a:avLst/>
          </a:prstGeom>
          <a:noFill/>
        </p:spPr>
      </p:pic>
      <p:sp>
        <p:nvSpPr>
          <p:cNvPr id="30733" name="AutoShape 13" descr="Carrots 101: Cooking and Benefits - Jessica Gav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34" name="Picture 14" descr="C:\Users\Dell\Documents\download (4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E0DBD7"/>
              </a:clrFrom>
              <a:clrTo>
                <a:srgbClr val="E0DBD7">
                  <a:alpha val="0"/>
                </a:srgbClr>
              </a:clrTo>
            </a:clrChange>
            <a:lum bright="23000" contrast="-34000"/>
          </a:blip>
          <a:srcRect/>
          <a:stretch>
            <a:fillRect/>
          </a:stretch>
        </p:blipFill>
        <p:spPr bwMode="auto">
          <a:xfrm>
            <a:off x="6643702" y="1428736"/>
            <a:ext cx="2500298" cy="2928958"/>
          </a:xfrm>
          <a:prstGeom prst="rect">
            <a:avLst/>
          </a:prstGeom>
          <a:noFill/>
        </p:spPr>
      </p:pic>
      <p:sp>
        <p:nvSpPr>
          <p:cNvPr id="30736" name="AutoShape 16" descr="Radish White/Mull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38" name="AutoShape 18" descr="Raddish – uzhavan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40" name="AutoShape 20" descr="Raddish – uzhavan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41" name="Picture 21" descr="C:\Users\Dell\Documents\ea6295_fbf6692fdf8d44c1915ce27bfe66f37d_mv2.jpg"/>
          <p:cNvPicPr>
            <a:picLocks noChangeAspect="1" noChangeArrowheads="1"/>
          </p:cNvPicPr>
          <p:nvPr/>
        </p:nvPicPr>
        <p:blipFill>
          <a:blip r:embed="rId7">
            <a:lum bright="9000" contrast="-7000"/>
          </a:blip>
          <a:srcRect/>
          <a:stretch>
            <a:fillRect/>
          </a:stretch>
        </p:blipFill>
        <p:spPr bwMode="auto">
          <a:xfrm>
            <a:off x="6572264" y="4357694"/>
            <a:ext cx="2571736" cy="2500306"/>
          </a:xfrm>
          <a:prstGeom prst="rect">
            <a:avLst/>
          </a:prstGeom>
          <a:noFill/>
        </p:spPr>
      </p:pic>
      <p:sp>
        <p:nvSpPr>
          <p:cNvPr id="30743" name="AutoShape 23" descr="Red Onion - Online Groceries | Star Mar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45" name="AutoShape 25" descr="Green Text Box With Pushpin And Tree Symbol Royalty Free Cliparts, Vectors,  And Stock Illustration. Image 38962881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55" name="AutoShape 35" descr="Red Onion - Online Groceries | Star Mark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59" name="AutoShape 39" descr="Garlic | Glomark.l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64" name="AutoShape 44" descr="Potato – Gourmet Pri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0766" name="AutoShape 46" descr="Potato – Gourmet Pri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31" name="Picture 11" descr="Potato nutrition facts &amp;amp; health benefits | Live Science"/>
          <p:cNvPicPr>
            <a:picLocks noChangeAspect="1" noChangeArrowheads="1"/>
          </p:cNvPicPr>
          <p:nvPr/>
        </p:nvPicPr>
        <p:blipFill>
          <a:blip r:embed="rId8" cstate="print">
            <a:lum bright="48000" contrast="-39000"/>
          </a:blip>
          <a:srcRect/>
          <a:stretch>
            <a:fillRect/>
          </a:stretch>
        </p:blipFill>
        <p:spPr bwMode="auto">
          <a:xfrm>
            <a:off x="3428992" y="4214818"/>
            <a:ext cx="3143272" cy="2643182"/>
          </a:xfrm>
          <a:prstGeom prst="rect">
            <a:avLst/>
          </a:prstGeom>
          <a:noFill/>
        </p:spPr>
      </p:pic>
      <p:pic>
        <p:nvPicPr>
          <p:cNvPr id="45" name="Picture 44" descr="C:\Users\ap\AppData\Local\Microsoft\Windows\Temporary Internet Files\Content.Word\2T-H-high-capacity-potato-carrot-taro-onion-wet-peeling-machine.jpg"/>
          <p:cNvPicPr/>
          <p:nvPr/>
        </p:nvPicPr>
        <p:blipFill rotWithShape="1">
          <a:blip r:embed="rId9" cstate="print">
            <a:lum bright="2000" contrast="32000"/>
            <a:extLst>
              <a:ext uri="{BEBA8EAE-BF5A-486C-A8C5-ECC9F3942E4B}">
                <a14:imgProps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6">
                    <a14:imgEffect>
                      <a14:backgroundRemoval t="7321" b="100000" l="0" r="100000">
                        <a14:foregroundMark x1="52400" y1="75389" x2="52400" y2="75389"/>
                        <a14:foregroundMark x1="27000" y1="69159" x2="27000" y2="69159"/>
                        <a14:foregroundMark x1="27000" y1="68536" x2="52700" y2="74766"/>
                        <a14:foregroundMark x1="12300" y1="20405" x2="12300" y2="20405"/>
                        <a14:foregroundMark x1="24300" y1="13240" x2="24300" y2="13240"/>
                        <a14:foregroundMark x1="34500" y1="14798" x2="11400" y2="20717"/>
                      </a14:backgroundRemoval>
                    </a14:imgEffect>
                  </a14:imgLayer>
                </a14:imgProps>
              </a:ext>
            </a:extLst>
          </a:blip>
          <a:srcRect t="12514"/>
          <a:stretch/>
        </p:blipFill>
        <p:spPr bwMode="auto">
          <a:xfrm>
            <a:off x="0" y="3571876"/>
            <a:ext cx="5214942" cy="2857496"/>
          </a:xfrm>
          <a:prstGeom prst="rect">
            <a:avLst/>
          </a:prstGeom>
          <a:noFill/>
          <a:ln>
            <a:noFill/>
          </a:ln>
          <a:effectLst>
            <a:outerShdw blurRad="419100" dir="11760000" sx="99000" sy="99000" algn="ctr" rotWithShape="0">
              <a:srgbClr val="000000"/>
            </a:outerShdw>
          </a:effectLst>
          <a:scene3d>
            <a:camera prst="isometricOffAxis2Left">
              <a:rot lat="480004" lon="1560005" rev="21599976"/>
            </a:camera>
            <a:lightRig rig="threePt" dir="t"/>
          </a:scene3d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3929058" y="1357298"/>
            <a:ext cx="1714512" cy="2357454"/>
            <a:chOff x="3929058" y="1285860"/>
            <a:chExt cx="1714512" cy="2357454"/>
          </a:xfrm>
        </p:grpSpPr>
        <p:pic>
          <p:nvPicPr>
            <p:cNvPr id="31" name="Picture 31" descr="speech-bubble Icon - Download speech-bubble Icon 69992 | Noun Project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3929058" y="1285860"/>
              <a:ext cx="1714512" cy="2357454"/>
            </a:xfrm>
            <a:prstGeom prst="rect">
              <a:avLst/>
            </a:prstGeom>
            <a:noFill/>
          </p:spPr>
        </p:pic>
        <p:pic>
          <p:nvPicPr>
            <p:cNvPr id="30762" name="Picture 42" descr="Brown A Grade Fresh Potato, PP Bag, Rs 08.50 /kg Maa Tara Fruits Company |  ID: 20853269330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71934" y="1643050"/>
              <a:ext cx="1071570" cy="1071570"/>
            </a:xfrm>
            <a:prstGeom prst="rect">
              <a:avLst/>
            </a:prstGeom>
            <a:noFill/>
          </p:spPr>
        </p:pic>
        <p:pic>
          <p:nvPicPr>
            <p:cNvPr id="49" name="Picture 42" descr="Brown A Grade Fresh Potato, PP Bag, Rs 08.50 /kg Maa Tara Fruits Company |  ID: 20853269330"/>
            <p:cNvPicPr>
              <a:picLocks noChangeAspect="1" noChangeArrowheads="1"/>
            </p:cNvPicPr>
            <p:nvPr/>
          </p:nvPicPr>
          <p:blipFill>
            <a:blip r:embed="rId1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29124" y="1714488"/>
              <a:ext cx="1071570" cy="1071570"/>
            </a:xfrm>
            <a:prstGeom prst="rect">
              <a:avLst/>
            </a:prstGeom>
            <a:noFill/>
          </p:spPr>
        </p:pic>
      </p:grpSp>
      <p:sp>
        <p:nvSpPr>
          <p:cNvPr id="1028" name="AutoShape 4" descr="Organic Peeled Garlic – GreenDNA®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8" name="Group 77"/>
          <p:cNvGrpSpPr/>
          <p:nvPr/>
        </p:nvGrpSpPr>
        <p:grpSpPr>
          <a:xfrm>
            <a:off x="2143108" y="1428736"/>
            <a:ext cx="1643074" cy="2143140"/>
            <a:chOff x="2143108" y="1428736"/>
            <a:chExt cx="1643074" cy="2143140"/>
          </a:xfrm>
        </p:grpSpPr>
        <p:pic>
          <p:nvPicPr>
            <p:cNvPr id="30" name="Picture 31" descr="speech-bubble Icon - Download speech-bubble Icon 69992 | Noun Project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143108" y="1428736"/>
              <a:ext cx="1643074" cy="2143140"/>
            </a:xfrm>
            <a:prstGeom prst="rect">
              <a:avLst/>
            </a:prstGeom>
            <a:noFill/>
          </p:spPr>
        </p:pic>
        <p:pic>
          <p:nvPicPr>
            <p:cNvPr id="1031" name="Picture 7" descr="Do you HAVE to Peel Ginger? This Recipe Developer Doesn&amp;#39;t Think So | Bon  Appétit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4F3F8"/>
                </a:clrFrom>
                <a:clrTo>
                  <a:srgbClr val="F4F3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43108" y="1428736"/>
              <a:ext cx="1357322" cy="1714512"/>
            </a:xfrm>
            <a:prstGeom prst="rect">
              <a:avLst/>
            </a:prstGeom>
            <a:noFill/>
          </p:spPr>
        </p:pic>
      </p:grpSp>
      <p:sp>
        <p:nvSpPr>
          <p:cNvPr id="1034" name="AutoShape 10" descr="How to Peel Ginger Quickly and Easily - Alphafoo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6" name="AutoShape 12" descr="How to Peel Ginger Quickly and Easily - Alphafoo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1" name="Vertical Scroll 40"/>
          <p:cNvSpPr/>
          <p:nvPr/>
        </p:nvSpPr>
        <p:spPr>
          <a:xfrm>
            <a:off x="4572000" y="5286388"/>
            <a:ext cx="1571636" cy="1571612"/>
          </a:xfrm>
          <a:prstGeom prst="verticalScroll">
            <a:avLst/>
          </a:prstGeom>
          <a:solidFill>
            <a:schemeClr val="tx1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80" name="Group 79"/>
          <p:cNvGrpSpPr/>
          <p:nvPr/>
        </p:nvGrpSpPr>
        <p:grpSpPr>
          <a:xfrm>
            <a:off x="4643438" y="3929066"/>
            <a:ext cx="1857388" cy="1285884"/>
            <a:chOff x="4643438" y="3929066"/>
            <a:chExt cx="1857388" cy="1285884"/>
          </a:xfrm>
        </p:grpSpPr>
        <p:pic>
          <p:nvPicPr>
            <p:cNvPr id="2052" name="Picture 4" descr="Temp Copy Message Box Comments - Circle Clipart - Large Size Png Image -  PikPng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0769"/>
            <a:stretch>
              <a:fillRect/>
            </a:stretch>
          </p:blipFill>
          <p:spPr bwMode="auto">
            <a:xfrm>
              <a:off x="4643438" y="3929066"/>
              <a:ext cx="1857388" cy="1285884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5000628" y="4214818"/>
              <a:ext cx="1143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Arial Black" pitchFamily="34" charset="0"/>
                </a:rPr>
                <a:t>Peeled</a:t>
              </a:r>
              <a:r>
                <a:rPr lang="en-US" sz="1600" dirty="0" smtClean="0">
                  <a:solidFill>
                    <a:schemeClr val="bg1"/>
                  </a:solidFill>
                  <a:latin typeface="Rockwell Extra Bold" pitchFamily="18" charset="0"/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  <a:latin typeface="Arial Black" pitchFamily="34" charset="0"/>
                </a:rPr>
                <a:t>onion</a:t>
              </a:r>
              <a:endParaRPr lang="en-IN" sz="1600" b="1" dirty="0" smtClean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5" name="Vertical Scroll 64"/>
          <p:cNvSpPr/>
          <p:nvPr/>
        </p:nvSpPr>
        <p:spPr>
          <a:xfrm>
            <a:off x="6072198" y="4786322"/>
            <a:ext cx="1571636" cy="1571612"/>
          </a:xfrm>
          <a:prstGeom prst="verticalScroll">
            <a:avLst/>
          </a:prstGeom>
          <a:solidFill>
            <a:schemeClr val="tx1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54" name="AutoShape 6" descr="How to Peel Ginger Quickly and Easily - Alphafoo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6" name="AutoShape 8" descr="How to Peel Ginger Quickly and Easily - Alphafoodi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59" name="AutoShape 11" descr="Wholesale Peeled Ginger Supplier,Peeled Ginger Exporter in Hyderabad In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061" name="AutoShape 13" descr="Grocery – Buy Grocery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81" name="Group 80"/>
          <p:cNvGrpSpPr/>
          <p:nvPr/>
        </p:nvGrpSpPr>
        <p:grpSpPr>
          <a:xfrm>
            <a:off x="6286512" y="3500438"/>
            <a:ext cx="1857388" cy="1285884"/>
            <a:chOff x="6286512" y="3500438"/>
            <a:chExt cx="1857388" cy="1285884"/>
          </a:xfrm>
        </p:grpSpPr>
        <p:pic>
          <p:nvPicPr>
            <p:cNvPr id="66" name="Picture 4" descr="Temp Copy Message Box Comments - Circle Clipart - Large Size Png Image -  PikPng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0769"/>
            <a:stretch>
              <a:fillRect/>
            </a:stretch>
          </p:blipFill>
          <p:spPr bwMode="auto">
            <a:xfrm>
              <a:off x="6286512" y="3500438"/>
              <a:ext cx="1857388" cy="1285884"/>
            </a:xfrm>
            <a:prstGeom prst="rect">
              <a:avLst/>
            </a:prstGeom>
            <a:noFill/>
          </p:spPr>
        </p:pic>
        <p:sp>
          <p:nvSpPr>
            <p:cNvPr id="71" name="TextBox 70"/>
            <p:cNvSpPr txBox="1"/>
            <p:nvPr/>
          </p:nvSpPr>
          <p:spPr>
            <a:xfrm>
              <a:off x="6715141" y="3857628"/>
              <a:ext cx="107157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Arial Black" pitchFamily="34" charset="0"/>
                </a:rPr>
                <a:t>Peeled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b="1" dirty="0" smtClean="0">
                  <a:solidFill>
                    <a:schemeClr val="bg1"/>
                  </a:solidFill>
                  <a:latin typeface="Arial Black" pitchFamily="34" charset="0"/>
                </a:rPr>
                <a:t>ginger</a:t>
              </a:r>
              <a:endParaRPr lang="en-IN" sz="1600" b="1" dirty="0" smtClean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72" name="Vertical Scroll 71"/>
          <p:cNvSpPr/>
          <p:nvPr/>
        </p:nvSpPr>
        <p:spPr>
          <a:xfrm>
            <a:off x="6786578" y="5500702"/>
            <a:ext cx="1785950" cy="1571612"/>
          </a:xfrm>
          <a:prstGeom prst="verticalScroll">
            <a:avLst/>
          </a:prstGeom>
          <a:solidFill>
            <a:schemeClr val="tx1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64" name="AutoShape 16" descr="Raw Peeled Potatoes Isolated On White Stock Photo (Edit Now) 34312345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19" name="Group 118"/>
          <p:cNvGrpSpPr/>
          <p:nvPr/>
        </p:nvGrpSpPr>
        <p:grpSpPr>
          <a:xfrm>
            <a:off x="6215074" y="4643446"/>
            <a:ext cx="1376372" cy="1143008"/>
            <a:chOff x="9358346" y="3643314"/>
            <a:chExt cx="1376372" cy="1143008"/>
          </a:xfrm>
        </p:grpSpPr>
        <p:pic>
          <p:nvPicPr>
            <p:cNvPr id="68" name="Picture 14" descr="C:\Users\Dell\AppData\Roaming\Microsoft\Windows\Network Shortcuts\peeled-ganger-adrak-250-g-1.jpg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86974" y="4143380"/>
              <a:ext cx="642942" cy="642942"/>
            </a:xfrm>
            <a:prstGeom prst="rect">
              <a:avLst/>
            </a:prstGeom>
            <a:noFill/>
          </p:spPr>
        </p:pic>
        <p:grpSp>
          <p:nvGrpSpPr>
            <p:cNvPr id="91" name="Group 90"/>
            <p:cNvGrpSpPr/>
            <p:nvPr/>
          </p:nvGrpSpPr>
          <p:grpSpPr>
            <a:xfrm>
              <a:off x="9358346" y="3643314"/>
              <a:ext cx="1376372" cy="1127038"/>
              <a:chOff x="6286512" y="4857760"/>
              <a:chExt cx="1214446" cy="1000132"/>
            </a:xfrm>
          </p:grpSpPr>
          <p:pic>
            <p:nvPicPr>
              <p:cNvPr id="2062" name="Picture 14" descr="C:\Users\Dell\AppData\Roaming\Microsoft\Windows\Network Shortcuts\peeled-ganger-adrak-250-g-1.jpg"/>
              <p:cNvPicPr>
                <a:picLocks noChangeAspect="1" noChangeArrowheads="1"/>
              </p:cNvPicPr>
              <p:nvPr/>
            </p:nvPicPr>
            <p:blipFill>
              <a:blip r:embed="rId2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429388" y="4857760"/>
                <a:ext cx="785818" cy="785818"/>
              </a:xfrm>
              <a:prstGeom prst="rect">
                <a:avLst/>
              </a:prstGeom>
              <a:noFill/>
            </p:spPr>
          </p:pic>
          <p:pic>
            <p:nvPicPr>
              <p:cNvPr id="67" name="Picture 14" descr="C:\Users\Dell\AppData\Roaming\Microsoft\Windows\Network Shortcuts\peeled-ganger-adrak-250-g-1.jpg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86578" y="5000636"/>
                <a:ext cx="714380" cy="714380"/>
              </a:xfrm>
              <a:prstGeom prst="rect">
                <a:avLst/>
              </a:prstGeom>
              <a:noFill/>
            </p:spPr>
          </p:pic>
          <p:pic>
            <p:nvPicPr>
              <p:cNvPr id="69" name="Picture 14" descr="C:\Users\Dell\AppData\Roaming\Microsoft\Windows\Network Shortcuts\peeled-ganger-adrak-250-g-1.jpg"/>
              <p:cNvPicPr>
                <a:picLocks noChangeAspect="1" noChangeArrowheads="1"/>
              </p:cNvPicPr>
              <p:nvPr/>
            </p:nvPicPr>
            <p:blipFill>
              <a:blip r:embed="rId21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286512" y="5214950"/>
                <a:ext cx="642942" cy="642942"/>
              </a:xfrm>
              <a:prstGeom prst="rect">
                <a:avLst/>
              </a:prstGeom>
              <a:noFill/>
            </p:spPr>
          </p:pic>
          <p:pic>
            <p:nvPicPr>
              <p:cNvPr id="117" name="Picture 14" descr="C:\Users\Dell\AppData\Roaming\Microsoft\Windows\Network Shortcuts\peeled-ganger-adrak-250-g-1.jpg"/>
              <p:cNvPicPr>
                <a:picLocks noChangeAspect="1" noChangeArrowheads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15140" y="5000636"/>
                <a:ext cx="714380" cy="714380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121" name="Group 120"/>
          <p:cNvGrpSpPr/>
          <p:nvPr/>
        </p:nvGrpSpPr>
        <p:grpSpPr>
          <a:xfrm>
            <a:off x="7000892" y="5286388"/>
            <a:ext cx="1357322" cy="1195826"/>
            <a:chOff x="9644098" y="4929198"/>
            <a:chExt cx="1357322" cy="1195826"/>
          </a:xfrm>
        </p:grpSpPr>
        <p:pic>
          <p:nvPicPr>
            <p:cNvPr id="74" name="Picture 17" descr="C:\Users\Dell\AppData\Roaming\Microsoft\Windows\Network Shortcuts\raw-peeled-potatoes-isolated-on-260nw-343123457.jpg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143"/>
            <a:stretch>
              <a:fillRect/>
            </a:stretch>
          </p:blipFill>
          <p:spPr bwMode="auto">
            <a:xfrm>
              <a:off x="9929850" y="4929198"/>
              <a:ext cx="971557" cy="1046535"/>
            </a:xfrm>
            <a:prstGeom prst="rect">
              <a:avLst/>
            </a:prstGeom>
            <a:noFill/>
          </p:spPr>
        </p:pic>
        <p:pic>
          <p:nvPicPr>
            <p:cNvPr id="2065" name="Picture 17" descr="C:\Users\Dell\AppData\Roaming\Microsoft\Windows\Network Shortcuts\raw-peeled-potatoes-isolated-on-260nw-343123457.jp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143"/>
            <a:stretch>
              <a:fillRect/>
            </a:stretch>
          </p:blipFill>
          <p:spPr bwMode="auto">
            <a:xfrm>
              <a:off x="10287040" y="5357826"/>
              <a:ext cx="714380" cy="695760"/>
            </a:xfrm>
            <a:prstGeom prst="rect">
              <a:avLst/>
            </a:prstGeom>
            <a:noFill/>
          </p:spPr>
        </p:pic>
        <p:pic>
          <p:nvPicPr>
            <p:cNvPr id="73" name="Picture 17" descr="C:\Users\Dell\AppData\Roaming\Microsoft\Windows\Network Shortcuts\raw-peeled-potatoes-isolated-on-260nw-343123457.jp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143"/>
            <a:stretch>
              <a:fillRect/>
            </a:stretch>
          </p:blipFill>
          <p:spPr bwMode="auto">
            <a:xfrm>
              <a:off x="9644098" y="5000636"/>
              <a:ext cx="971557" cy="695760"/>
            </a:xfrm>
            <a:prstGeom prst="rect">
              <a:avLst/>
            </a:prstGeom>
            <a:noFill/>
          </p:spPr>
        </p:pic>
        <p:pic>
          <p:nvPicPr>
            <p:cNvPr id="75" name="Picture 17" descr="C:\Users\Dell\AppData\Roaming\Microsoft\Windows\Network Shortcuts\raw-peeled-potatoes-isolated-on-260nw-343123457.jp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143"/>
            <a:stretch>
              <a:fillRect/>
            </a:stretch>
          </p:blipFill>
          <p:spPr bwMode="auto">
            <a:xfrm>
              <a:off x="9786974" y="5429264"/>
              <a:ext cx="971557" cy="695760"/>
            </a:xfrm>
            <a:prstGeom prst="rect">
              <a:avLst/>
            </a:prstGeom>
            <a:noFill/>
          </p:spPr>
        </p:pic>
      </p:grpSp>
      <p:grpSp>
        <p:nvGrpSpPr>
          <p:cNvPr id="82" name="Group 81"/>
          <p:cNvGrpSpPr/>
          <p:nvPr/>
        </p:nvGrpSpPr>
        <p:grpSpPr>
          <a:xfrm>
            <a:off x="7572396" y="4214818"/>
            <a:ext cx="1857388" cy="1285884"/>
            <a:chOff x="7572396" y="4214818"/>
            <a:chExt cx="1857388" cy="1285884"/>
          </a:xfrm>
        </p:grpSpPr>
        <p:pic>
          <p:nvPicPr>
            <p:cNvPr id="76" name="Picture 4" descr="Temp Copy Message Box Comments - Circle Clipart - Large Size Png Image -  PikPng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0769"/>
            <a:stretch>
              <a:fillRect/>
            </a:stretch>
          </p:blipFill>
          <p:spPr bwMode="auto">
            <a:xfrm>
              <a:off x="7572396" y="4214818"/>
              <a:ext cx="1857388" cy="1285884"/>
            </a:xfrm>
            <a:prstGeom prst="rect">
              <a:avLst/>
            </a:prstGeom>
            <a:noFill/>
          </p:spPr>
        </p:pic>
        <p:sp>
          <p:nvSpPr>
            <p:cNvPr id="77" name="Rectangle 76"/>
            <p:cNvSpPr/>
            <p:nvPr/>
          </p:nvSpPr>
          <p:spPr>
            <a:xfrm>
              <a:off x="7918503" y="4500570"/>
              <a:ext cx="12254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 Black" pitchFamily="34" charset="0"/>
                </a:rPr>
                <a:t>Peeled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  <a:r>
                <a:rPr lang="en-US" b="1" dirty="0" smtClean="0">
                  <a:solidFill>
                    <a:schemeClr val="bg1"/>
                  </a:solidFill>
                  <a:latin typeface="Arial Black" pitchFamily="34" charset="0"/>
                </a:rPr>
                <a:t>Potato</a:t>
              </a:r>
              <a:endParaRPr lang="en-IN" b="1" dirty="0" smtClean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4786314" y="5072074"/>
            <a:ext cx="1285884" cy="1071570"/>
            <a:chOff x="9786974" y="4071942"/>
            <a:chExt cx="1285884" cy="1071570"/>
          </a:xfrm>
        </p:grpSpPr>
        <p:grpSp>
          <p:nvGrpSpPr>
            <p:cNvPr id="93" name="Group 92"/>
            <p:cNvGrpSpPr/>
            <p:nvPr/>
          </p:nvGrpSpPr>
          <p:grpSpPr>
            <a:xfrm>
              <a:off x="9786974" y="4214818"/>
              <a:ext cx="1214446" cy="785818"/>
              <a:chOff x="4714876" y="5429264"/>
              <a:chExt cx="1214446" cy="785818"/>
            </a:xfrm>
          </p:grpSpPr>
          <p:pic>
            <p:nvPicPr>
              <p:cNvPr id="43" name="Picture 2" descr="Peeled Red Onion For Seasoning, Onion Clipart, Onio, Onion PNG Transparent  Clipart Image and PSD File for Free Download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57752" y="5715016"/>
                <a:ext cx="428628" cy="428628"/>
              </a:xfrm>
              <a:prstGeom prst="rect">
                <a:avLst/>
              </a:prstGeom>
              <a:noFill/>
            </p:spPr>
          </p:pic>
          <p:pic>
            <p:nvPicPr>
              <p:cNvPr id="48" name="Picture 2" descr="Peeled Red Onion For Seasoning, Onion Clipart, Onio, Onion PNG Transparent  Clipart Image and PSD File for Free Download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286380" y="5715016"/>
                <a:ext cx="428628" cy="428628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Peeled Red Onion For Seasoning, Onion Clipart, Onio, Onion PNG Transparent  Clipart Image and PSD File for Free Download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00694" y="5786454"/>
                <a:ext cx="428628" cy="428628"/>
              </a:xfrm>
              <a:prstGeom prst="rect">
                <a:avLst/>
              </a:prstGeom>
              <a:noFill/>
            </p:spPr>
          </p:pic>
          <p:pic>
            <p:nvPicPr>
              <p:cNvPr id="56" name="Picture 2" descr="Peeled Red Onion For Seasoning, Onion Clipart, Onio, Onion PNG Transparent  Clipart Image and PSD File for Free Download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714876" y="5786454"/>
                <a:ext cx="428628" cy="428628"/>
              </a:xfrm>
              <a:prstGeom prst="rect">
                <a:avLst/>
              </a:prstGeom>
              <a:noFill/>
            </p:spPr>
          </p:pic>
          <p:pic>
            <p:nvPicPr>
              <p:cNvPr id="57" name="Picture 2" descr="Peeled Red Onion For Seasoning, Onion Clipart, Onio, Onion PNG Transparent  Clipart Image and PSD File for Free Download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3504" y="5572140"/>
                <a:ext cx="428628" cy="428628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Peeled Red Onion For Seasoning, Onion Clipart, Onio, Onion PNG Transparent  Clipart Image and PSD File for Free Download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29256" y="5572140"/>
                <a:ext cx="428628" cy="428628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Peeled Red Onion For Seasoning, Onion Clipart, Onio, Onion PNG Transparent  Clipart Image and PSD File for Free Download"/>
              <p:cNvPicPr>
                <a:picLocks noChangeAspect="1" noChangeArrowheads="1"/>
              </p:cNvPicPr>
              <p:nvPr/>
            </p:nvPicPr>
            <p:blipFill>
              <a:blip r:embed="rId27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3504" y="5500702"/>
                <a:ext cx="338142" cy="428628"/>
              </a:xfrm>
              <a:prstGeom prst="rect">
                <a:avLst/>
              </a:prstGeom>
              <a:noFill/>
            </p:spPr>
          </p:pic>
          <p:pic>
            <p:nvPicPr>
              <p:cNvPr id="60" name="Picture 2" descr="Peeled Red Onion For Seasoning, Onion Clipart, Onio, Onion PNG Transparent  Clipart Image and PSD File for Free Download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57752" y="5429264"/>
                <a:ext cx="428628" cy="428628"/>
              </a:xfrm>
              <a:prstGeom prst="rect">
                <a:avLst/>
              </a:prstGeom>
              <a:noFill/>
            </p:spPr>
          </p:pic>
          <p:pic>
            <p:nvPicPr>
              <p:cNvPr id="61" name="Picture 2" descr="Peeled Red Onion For Seasoning, Onion Clipart, Onio, Onion PNG Transparent  Clipart Image and PSD File for Free Download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29256" y="5500702"/>
                <a:ext cx="428628" cy="428628"/>
              </a:xfrm>
              <a:prstGeom prst="rect">
                <a:avLst/>
              </a:prstGeom>
              <a:noFill/>
            </p:spPr>
          </p:pic>
          <p:pic>
            <p:nvPicPr>
              <p:cNvPr id="62" name="Picture 2" descr="Peeled Red Onion For Seasoning, Onion Clipart, Onio, Onion PNG Transparent  Clipart Image and PSD File for Free Download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43504" y="5572140"/>
                <a:ext cx="428628" cy="428628"/>
              </a:xfrm>
              <a:prstGeom prst="rect">
                <a:avLst/>
              </a:prstGeom>
              <a:noFill/>
            </p:spPr>
          </p:pic>
        </p:grpSp>
        <p:pic>
          <p:nvPicPr>
            <p:cNvPr id="63" name="Picture 2" descr="Peeled Red Onion For Seasoning, Onion Clipart, Onio, Onion PNG Transparent  Clipart Image and PSD File for Free Download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144164" y="4714884"/>
              <a:ext cx="428628" cy="428628"/>
            </a:xfrm>
            <a:prstGeom prst="rect">
              <a:avLst/>
            </a:prstGeom>
            <a:noFill/>
          </p:spPr>
        </p:pic>
        <p:grpSp>
          <p:nvGrpSpPr>
            <p:cNvPr id="116" name="Group 115"/>
            <p:cNvGrpSpPr/>
            <p:nvPr/>
          </p:nvGrpSpPr>
          <p:grpSpPr>
            <a:xfrm>
              <a:off x="9858412" y="4071942"/>
              <a:ext cx="1214446" cy="1071570"/>
              <a:chOff x="4714876" y="5286388"/>
              <a:chExt cx="1214446" cy="1071570"/>
            </a:xfrm>
          </p:grpSpPr>
          <p:pic>
            <p:nvPicPr>
              <p:cNvPr id="44" name="Picture 2" descr="Peeled Red Onion For Seasoning, Onion Clipart, Onio, Onion PNG Transparent  Clipart Image and PSD File for Free Download"/>
              <p:cNvPicPr>
                <a:picLocks noChangeAspect="1" noChangeArrowheads="1"/>
              </p:cNvPicPr>
              <p:nvPr/>
            </p:nvPicPr>
            <p:blipFill>
              <a:blip r:embed="rId26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10152" y="5867416"/>
                <a:ext cx="428628" cy="428628"/>
              </a:xfrm>
              <a:prstGeom prst="rect">
                <a:avLst/>
              </a:prstGeom>
              <a:noFill/>
            </p:spPr>
          </p:pic>
          <p:grpSp>
            <p:nvGrpSpPr>
              <p:cNvPr id="89" name="Group 88"/>
              <p:cNvGrpSpPr/>
              <p:nvPr/>
            </p:nvGrpSpPr>
            <p:grpSpPr>
              <a:xfrm>
                <a:off x="4714876" y="5286388"/>
                <a:ext cx="1214446" cy="1071570"/>
                <a:chOff x="4714876" y="5214950"/>
                <a:chExt cx="1214446" cy="1071570"/>
              </a:xfrm>
            </p:grpSpPr>
            <p:pic>
              <p:nvPicPr>
                <p:cNvPr id="52" name="Picture 2" descr="Peeled Red Onion For Seasoning, Onion Clipart, Onio, Onion PNG Transparent  Clipart Image and PSD File for Free Download"/>
                <p:cNvPicPr>
                  <a:picLocks noChangeAspect="1" noChangeArrowheads="1"/>
                </p:cNvPicPr>
                <p:nvPr/>
              </p:nvPicPr>
              <p:blipFill>
                <a:blip r:embed="rId28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214942" y="5857892"/>
                  <a:ext cx="409580" cy="4286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3" name="Picture 2" descr="Peeled Red Onion For Seasoning, Onion Clipart, Onio, Onion PNG Transparent  Clipart Image and PSD File for Free Download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500694" y="5715016"/>
                  <a:ext cx="428628" cy="4286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4" name="Picture 2" descr="Peeled Red Onion For Seasoning, Onion Clipart, Onio, Onion PNG Transparent  Clipart Image and PSD File for Free Download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714876" y="5715016"/>
                  <a:ext cx="428628" cy="4286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5" name="Picture 2" descr="Peeled Red Onion For Seasoning, Onion Clipart, Onio, Onion PNG Transparent  Clipart Image and PSD File for Free Download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4857752" y="5357826"/>
                  <a:ext cx="428628" cy="4286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6" name="Picture 2" descr="Peeled Red Onion For Seasoning, Onion Clipart, Onio, Onion PNG Transparent  Clipart Image and PSD File for Free Download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429256" y="5429264"/>
                  <a:ext cx="428628" cy="4286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7" name="Picture 2" descr="Peeled Red Onion For Seasoning, Onion Clipart, Onio, Onion PNG Transparent  Clipart Image and PSD File for Free Download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43504" y="5500702"/>
                  <a:ext cx="428628" cy="4286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88" name="Picture 2" descr="Peeled Red Onion For Seasoning, Onion Clipart, Onio, Onion PNG Transparent  Clipart Image and PSD File for Free Download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143504" y="5214950"/>
                  <a:ext cx="428628" cy="4286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4" name="Picture 2" descr="Peeled Red Onion For Seasoning, Onion Clipart, Onio, Onion PNG Transparent  Clipart Image and PSD File for Free Download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072066" y="5500702"/>
                  <a:ext cx="428628" cy="428628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5" name="Picture 2" descr="Peeled Red Onion For Seasoning, Onion Clipart, Onio, Onion PNG Transparent  Clipart Image and PSD File for Free Download"/>
                <p:cNvPicPr>
                  <a:picLocks noChangeAspect="1" noChangeArrowheads="1"/>
                </p:cNvPicPr>
                <p:nvPr/>
              </p:nvPicPr>
              <p:blipFill>
                <a:blip r:embed="rId26" cstate="print">
                  <a:clrChange>
                    <a:clrFrom>
                      <a:srgbClr val="F6F6F6"/>
                    </a:clrFrom>
                    <a:clrTo>
                      <a:srgbClr val="F6F6F6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5072066" y="5214950"/>
                  <a:ext cx="428628" cy="428628"/>
                </a:xfrm>
                <a:prstGeom prst="rect">
                  <a:avLst/>
                </a:prstGeom>
                <a:noFill/>
              </p:spPr>
            </p:pic>
          </p:grpSp>
        </p:grpSp>
      </p:grpSp>
      <p:grpSp>
        <p:nvGrpSpPr>
          <p:cNvPr id="113" name="Group 112"/>
          <p:cNvGrpSpPr/>
          <p:nvPr/>
        </p:nvGrpSpPr>
        <p:grpSpPr>
          <a:xfrm>
            <a:off x="142844" y="1428736"/>
            <a:ext cx="1857388" cy="2214578"/>
            <a:chOff x="6429388" y="1571612"/>
            <a:chExt cx="1857388" cy="2214578"/>
          </a:xfrm>
        </p:grpSpPr>
        <p:pic>
          <p:nvPicPr>
            <p:cNvPr id="107" name="Picture 31" descr="speech-bubble Icon - Download speech-bubble Icon 69992 | Noun Project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6429388" y="1571612"/>
              <a:ext cx="1857388" cy="2214578"/>
            </a:xfrm>
            <a:prstGeom prst="rect">
              <a:avLst/>
            </a:prstGeom>
            <a:noFill/>
          </p:spPr>
        </p:pic>
        <p:grpSp>
          <p:nvGrpSpPr>
            <p:cNvPr id="112" name="Group 111"/>
            <p:cNvGrpSpPr/>
            <p:nvPr/>
          </p:nvGrpSpPr>
          <p:grpSpPr>
            <a:xfrm>
              <a:off x="6715140" y="2071678"/>
              <a:ext cx="1223970" cy="1119195"/>
              <a:chOff x="6715140" y="2071678"/>
              <a:chExt cx="1223970" cy="1119195"/>
            </a:xfrm>
          </p:grpSpPr>
          <p:pic>
            <p:nvPicPr>
              <p:cNvPr id="109" name="Picture 37" descr="Red Onions – Each – FreshPoint Local"/>
              <p:cNvPicPr>
                <a:picLocks noChangeAspect="1" noChangeArrowheads="1"/>
              </p:cNvPicPr>
              <p:nvPr/>
            </p:nvPicPr>
            <p:blipFill>
              <a:blip r:embed="rId29">
                <a:clrChange>
                  <a:clrFrom>
                    <a:srgbClr val="FAF8F9"/>
                  </a:clrFrom>
                  <a:clrTo>
                    <a:srgbClr val="FAF8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29454" y="2071678"/>
                <a:ext cx="857256" cy="904881"/>
              </a:xfrm>
              <a:prstGeom prst="rect">
                <a:avLst/>
              </a:prstGeom>
              <a:noFill/>
            </p:spPr>
          </p:pic>
          <p:pic>
            <p:nvPicPr>
              <p:cNvPr id="110" name="Picture 37" descr="Red Onions – Each – FreshPoint Local"/>
              <p:cNvPicPr>
                <a:picLocks noChangeAspect="1" noChangeArrowheads="1"/>
              </p:cNvPicPr>
              <p:nvPr/>
            </p:nvPicPr>
            <p:blipFill>
              <a:blip r:embed="rId29">
                <a:clrChange>
                  <a:clrFrom>
                    <a:srgbClr val="FAF8F9"/>
                  </a:clrFrom>
                  <a:clrTo>
                    <a:srgbClr val="FAF8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081854" y="2224078"/>
                <a:ext cx="857256" cy="904881"/>
              </a:xfrm>
              <a:prstGeom prst="rect">
                <a:avLst/>
              </a:prstGeom>
              <a:noFill/>
            </p:spPr>
          </p:pic>
          <p:pic>
            <p:nvPicPr>
              <p:cNvPr id="111" name="Picture 37" descr="Red Onions – Each – FreshPoint Local"/>
              <p:cNvPicPr>
                <a:picLocks noChangeAspect="1" noChangeArrowheads="1"/>
              </p:cNvPicPr>
              <p:nvPr/>
            </p:nvPicPr>
            <p:blipFill>
              <a:blip r:embed="rId29">
                <a:clrChange>
                  <a:clrFrom>
                    <a:srgbClr val="FAF8F9"/>
                  </a:clrFrom>
                  <a:clrTo>
                    <a:srgbClr val="FAF8F9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715140" y="2285992"/>
                <a:ext cx="857256" cy="904881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214290"/>
            <a:ext cx="8904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Vegetable </a:t>
            </a:r>
            <a:r>
              <a:rPr lang="en-US" sz="4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Cutting</a:t>
            </a:r>
            <a:r>
              <a:rPr lang="en-US" sz="4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Machine</a:t>
            </a:r>
            <a:endParaRPr lang="en-IN" sz="4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484" name="AutoShape 4" descr="Potato slices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" name="Picture 2" descr="D:\MACHINE IMAGE\1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3286124"/>
            <a:ext cx="4429156" cy="3357562"/>
          </a:xfrm>
          <a:prstGeom prst="rect">
            <a:avLst/>
          </a:prstGeom>
          <a:noFill/>
        </p:spPr>
      </p:pic>
      <p:sp>
        <p:nvSpPr>
          <p:cNvPr id="1026" name="AutoShape 2" descr="Sliced Potato Images – Browse 182,996 Stock Photos, Vectors, and Video |  Adobe 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8" name="TextBox 27"/>
          <p:cNvSpPr txBox="1"/>
          <p:nvPr/>
        </p:nvSpPr>
        <p:spPr>
          <a:xfrm>
            <a:off x="285720" y="485776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Potato</a:t>
            </a:r>
            <a:r>
              <a:rPr lang="en-US" sz="2400" b="1" dirty="0" smtClean="0"/>
              <a:t>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slice</a:t>
            </a:r>
            <a:endParaRPr lang="en-IN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29" name="AutoShape 5" descr="Sliced Onion Png Download Image - Red Onion Slices Png - 1145x420 PNG  Download - PNGk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2" name="AutoShape 8" descr="Onion Slice - Onion Slice Side View PNG Image | Transparent PNG Free  Download on Seek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1" name="TextBox 50"/>
          <p:cNvSpPr txBox="1"/>
          <p:nvPr/>
        </p:nvSpPr>
        <p:spPr>
          <a:xfrm>
            <a:off x="642910" y="2643182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Onion</a:t>
            </a:r>
            <a:r>
              <a:rPr lang="en-US" b="1" dirty="0" smtClean="0"/>
              <a:t>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slice</a:t>
            </a:r>
            <a:endParaRPr lang="en-IN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215206" y="4786322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Carrot</a:t>
            </a:r>
            <a:r>
              <a:rPr lang="en-US" sz="2400" b="1" dirty="0" smtClean="0"/>
              <a:t>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slice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43702" y="2643182"/>
            <a:ext cx="18453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Cucumber slice</a:t>
            </a:r>
            <a:endParaRPr lang="en-IN" sz="2000" b="1" dirty="0"/>
          </a:p>
        </p:txBody>
      </p:sp>
      <p:sp>
        <p:nvSpPr>
          <p:cNvPr id="1043" name="AutoShape 19" descr="Tomato Cut Circle Single Isolated On White Background With Clipping Path  Stock Photo - Download Image Now - i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75" name="TextBox 74"/>
          <p:cNvSpPr txBox="1"/>
          <p:nvPr/>
        </p:nvSpPr>
        <p:spPr>
          <a:xfrm>
            <a:off x="4786314" y="1500174"/>
            <a:ext cx="15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haroni" pitchFamily="2" charset="-79"/>
                <a:cs typeface="Aharoni" pitchFamily="2" charset="-79"/>
              </a:rPr>
              <a:t>Tomato slice </a:t>
            </a:r>
            <a:endParaRPr lang="en-IN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46" name="AutoShape 22" descr="Fresh white radish with slices isolated on white background Stock Photo by  ©SuradechK 18369544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1" name="TextBox 80"/>
          <p:cNvSpPr txBox="1"/>
          <p:nvPr/>
        </p:nvSpPr>
        <p:spPr>
          <a:xfrm>
            <a:off x="2413130" y="1500174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 </a:t>
            </a:r>
            <a:r>
              <a:rPr lang="en-IN" b="1" dirty="0" smtClean="0">
                <a:latin typeface="Aharoni" pitchFamily="2" charset="-79"/>
                <a:cs typeface="Aharoni" pitchFamily="2" charset="-79"/>
              </a:rPr>
              <a:t>Radish</a:t>
            </a:r>
            <a:r>
              <a:rPr lang="en-IN" b="1" dirty="0" smtClean="0"/>
              <a:t> </a:t>
            </a:r>
            <a:r>
              <a:rPr lang="en-IN" b="1" dirty="0" err="1" smtClean="0">
                <a:latin typeface="Aharoni" pitchFamily="2" charset="-79"/>
                <a:cs typeface="Aharoni" pitchFamily="2" charset="-79"/>
              </a:rPr>
              <a:t>Slie</a:t>
            </a:r>
            <a:r>
              <a:rPr lang="en-IN" b="1" dirty="0" smtClean="0"/>
              <a:t>  </a:t>
            </a:r>
            <a:endParaRPr lang="en-IN" b="1" dirty="0"/>
          </a:p>
        </p:txBody>
      </p:sp>
      <p:grpSp>
        <p:nvGrpSpPr>
          <p:cNvPr id="77" name="Group 76"/>
          <p:cNvGrpSpPr/>
          <p:nvPr/>
        </p:nvGrpSpPr>
        <p:grpSpPr>
          <a:xfrm>
            <a:off x="7000892" y="5286388"/>
            <a:ext cx="1928826" cy="1571612"/>
            <a:chOff x="7215174" y="5286388"/>
            <a:chExt cx="1928826" cy="1571612"/>
          </a:xfrm>
        </p:grpSpPr>
        <p:sp>
          <p:nvSpPr>
            <p:cNvPr id="88" name="Oval 87"/>
            <p:cNvSpPr/>
            <p:nvPr/>
          </p:nvSpPr>
          <p:spPr>
            <a:xfrm>
              <a:off x="7215174" y="5286388"/>
              <a:ext cx="1928826" cy="157161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7500958" y="5500702"/>
              <a:ext cx="1387401" cy="1357298"/>
              <a:chOff x="7500958" y="5500702"/>
              <a:chExt cx="1387401" cy="1357298"/>
            </a:xfrm>
          </p:grpSpPr>
          <p:pic>
            <p:nvPicPr>
              <p:cNvPr id="91" name="Picture 15" descr="Carrot Slice. Many Carrot Slices Isolated Stock Photo - Image of vegetable,  chopped: 16926587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500958" y="5500702"/>
                <a:ext cx="1315963" cy="1000132"/>
              </a:xfrm>
              <a:prstGeom prst="rect">
                <a:avLst/>
              </a:prstGeom>
              <a:noFill/>
            </p:spPr>
          </p:pic>
          <p:pic>
            <p:nvPicPr>
              <p:cNvPr id="92" name="Picture 15" descr="Carrot Slice. Many Carrot Slices Isolated Stock Photo - Image of vegetable,  chopped: 16926587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572396" y="5857868"/>
                <a:ext cx="1315963" cy="1000132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8" name="Group 67"/>
          <p:cNvGrpSpPr/>
          <p:nvPr/>
        </p:nvGrpSpPr>
        <p:grpSpPr>
          <a:xfrm>
            <a:off x="4643438" y="1857364"/>
            <a:ext cx="1928826" cy="1571612"/>
            <a:chOff x="4643438" y="1857364"/>
            <a:chExt cx="1928826" cy="1571612"/>
          </a:xfrm>
        </p:grpSpPr>
        <p:sp>
          <p:nvSpPr>
            <p:cNvPr id="100" name="Oval 99"/>
            <p:cNvSpPr/>
            <p:nvPr/>
          </p:nvSpPr>
          <p:spPr>
            <a:xfrm>
              <a:off x="4643438" y="1857364"/>
              <a:ext cx="1928826" cy="157161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4857752" y="2071678"/>
              <a:ext cx="1501334" cy="1098555"/>
              <a:chOff x="4357686" y="2357430"/>
              <a:chExt cx="1501334" cy="1098555"/>
            </a:xfrm>
          </p:grpSpPr>
          <p:pic>
            <p:nvPicPr>
              <p:cNvPr id="101" name="Picture 20" descr="C:\Users\Dell\AppData\Roaming\Microsoft\Windows\Network Shortcuts\istockphoto-1150543498-170667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57686" y="2643182"/>
                <a:ext cx="696468" cy="569917"/>
              </a:xfrm>
              <a:prstGeom prst="rect">
                <a:avLst/>
              </a:prstGeom>
              <a:noFill/>
            </p:spPr>
          </p:pic>
          <p:pic>
            <p:nvPicPr>
              <p:cNvPr id="102" name="Picture 20" descr="C:\Users\Dell\AppData\Roaming\Microsoft\Windows\Network Shortcuts\istockphoto-1150543498-170667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00562" y="2428868"/>
                <a:ext cx="696468" cy="569917"/>
              </a:xfrm>
              <a:prstGeom prst="rect">
                <a:avLst/>
              </a:prstGeom>
              <a:noFill/>
            </p:spPr>
          </p:pic>
          <p:pic>
            <p:nvPicPr>
              <p:cNvPr id="103" name="Picture 20" descr="C:\Users\Dell\AppData\Roaming\Microsoft\Windows\Network Shortcuts\istockphoto-1150543498-170667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652962" y="2581268"/>
                <a:ext cx="696468" cy="569917"/>
              </a:xfrm>
              <a:prstGeom prst="rect">
                <a:avLst/>
              </a:prstGeom>
              <a:noFill/>
            </p:spPr>
          </p:pic>
          <p:pic>
            <p:nvPicPr>
              <p:cNvPr id="104" name="Picture 20" descr="C:\Users\Dell\AppData\Roaming\Microsoft\Windows\Network Shortcuts\istockphoto-1150543498-170667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05362" y="2733668"/>
                <a:ext cx="696468" cy="569917"/>
              </a:xfrm>
              <a:prstGeom prst="rect">
                <a:avLst/>
              </a:prstGeom>
              <a:noFill/>
            </p:spPr>
          </p:pic>
          <p:pic>
            <p:nvPicPr>
              <p:cNvPr id="105" name="Picture 20" descr="C:\Users\Dell\AppData\Roaming\Microsoft\Windows\Network Shortcuts\istockphoto-1150543498-170667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57762" y="2886068"/>
                <a:ext cx="696468" cy="569917"/>
              </a:xfrm>
              <a:prstGeom prst="rect">
                <a:avLst/>
              </a:prstGeom>
              <a:noFill/>
            </p:spPr>
          </p:pic>
          <p:pic>
            <p:nvPicPr>
              <p:cNvPr id="106" name="Picture 20" descr="C:\Users\Dell\AppData\Roaming\Microsoft\Windows\Network Shortcuts\istockphoto-1150543498-170667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857752" y="2357430"/>
                <a:ext cx="696468" cy="569917"/>
              </a:xfrm>
              <a:prstGeom prst="rect">
                <a:avLst/>
              </a:prstGeom>
              <a:noFill/>
            </p:spPr>
          </p:pic>
          <p:pic>
            <p:nvPicPr>
              <p:cNvPr id="107" name="Picture 20" descr="C:\Users\Dell\AppData\Roaming\Microsoft\Windows\Network Shortcuts\istockphoto-1150543498-170667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10152" y="2509830"/>
                <a:ext cx="696468" cy="569917"/>
              </a:xfrm>
              <a:prstGeom prst="rect">
                <a:avLst/>
              </a:prstGeom>
              <a:noFill/>
            </p:spPr>
          </p:pic>
          <p:pic>
            <p:nvPicPr>
              <p:cNvPr id="108" name="Picture 20" descr="C:\Users\Dell\AppData\Roaming\Microsoft\Windows\Network Shortcuts\istockphoto-1150543498-170667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162552" y="2662230"/>
                <a:ext cx="696468" cy="569917"/>
              </a:xfrm>
              <a:prstGeom prst="rect">
                <a:avLst/>
              </a:prstGeom>
              <a:noFill/>
            </p:spPr>
          </p:pic>
          <p:pic>
            <p:nvPicPr>
              <p:cNvPr id="109" name="Picture 20" descr="C:\Users\Dell\AppData\Roaming\Microsoft\Windows\Network Shortcuts\istockphoto-1150543498-170667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510086" y="2795582"/>
                <a:ext cx="696468" cy="569917"/>
              </a:xfrm>
              <a:prstGeom prst="rect">
                <a:avLst/>
              </a:prstGeom>
              <a:noFill/>
            </p:spPr>
          </p:pic>
          <p:pic>
            <p:nvPicPr>
              <p:cNvPr id="110" name="Picture 20" descr="C:\Users\Dell\AppData\Roaming\Microsoft\Windows\Network Shortcuts\istockphoto-1150543498-170667a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929190" y="2643182"/>
                <a:ext cx="696468" cy="569917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5" name="Group 64"/>
          <p:cNvGrpSpPr/>
          <p:nvPr/>
        </p:nvGrpSpPr>
        <p:grpSpPr>
          <a:xfrm>
            <a:off x="0" y="5286388"/>
            <a:ext cx="2071670" cy="1571612"/>
            <a:chOff x="0" y="5286388"/>
            <a:chExt cx="2071670" cy="1571612"/>
          </a:xfrm>
        </p:grpSpPr>
        <p:sp>
          <p:nvSpPr>
            <p:cNvPr id="123" name="Oval 122"/>
            <p:cNvSpPr/>
            <p:nvPr/>
          </p:nvSpPr>
          <p:spPr>
            <a:xfrm>
              <a:off x="0" y="5286388"/>
              <a:ext cx="2071670" cy="157161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0" y="5429264"/>
              <a:ext cx="1776988" cy="1214446"/>
              <a:chOff x="0" y="5429264"/>
              <a:chExt cx="1776988" cy="1214446"/>
            </a:xfrm>
          </p:grpSpPr>
          <p:pic>
            <p:nvPicPr>
              <p:cNvPr id="124" name="Picture 3" descr="C:\Users\Dell\AppData\Roaming\Microsoft\Windows\Network Shortcuts\360_F_191377207_VvkUyRnMXs40vV6VCSZEcWzFHk6kKHL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0" y="5715016"/>
                <a:ext cx="1276954" cy="928694"/>
              </a:xfrm>
              <a:prstGeom prst="rect">
                <a:avLst/>
              </a:prstGeom>
              <a:noFill/>
            </p:spPr>
          </p:pic>
          <p:pic>
            <p:nvPicPr>
              <p:cNvPr id="125" name="Picture 3" descr="C:\Users\Dell\AppData\Roaming\Microsoft\Windows\Network Shortcuts\360_F_191377207_VvkUyRnMXs40vV6VCSZEcWzFHk6kKHL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00034" y="5715016"/>
                <a:ext cx="1276954" cy="928694"/>
              </a:xfrm>
              <a:prstGeom prst="rect">
                <a:avLst/>
              </a:prstGeom>
              <a:noFill/>
            </p:spPr>
          </p:pic>
          <p:pic>
            <p:nvPicPr>
              <p:cNvPr id="126" name="Picture 3" descr="C:\Users\Dell\AppData\Roaming\Microsoft\Windows\Network Shortcuts\360_F_191377207_VvkUyRnMXs40vV6VCSZEcWzFHk6kKHL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5720" y="5429264"/>
                <a:ext cx="1276954" cy="92869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7" name="Group 66"/>
          <p:cNvGrpSpPr/>
          <p:nvPr/>
        </p:nvGrpSpPr>
        <p:grpSpPr>
          <a:xfrm>
            <a:off x="2214546" y="1785926"/>
            <a:ext cx="1928826" cy="1500174"/>
            <a:chOff x="2214546" y="1785926"/>
            <a:chExt cx="1928826" cy="1500174"/>
          </a:xfrm>
        </p:grpSpPr>
        <p:sp>
          <p:nvSpPr>
            <p:cNvPr id="112" name="Oval 111"/>
            <p:cNvSpPr/>
            <p:nvPr/>
          </p:nvSpPr>
          <p:spPr>
            <a:xfrm>
              <a:off x="2214546" y="1785926"/>
              <a:ext cx="1928826" cy="1500174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2500298" y="1857364"/>
              <a:ext cx="1500198" cy="1357322"/>
              <a:chOff x="2500298" y="1857364"/>
              <a:chExt cx="1500198" cy="1357322"/>
            </a:xfrm>
          </p:grpSpPr>
          <p:pic>
            <p:nvPicPr>
              <p:cNvPr id="113" name="Picture 24" descr="Radish White Daikon - Walmart.com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500298" y="2000240"/>
                <a:ext cx="1214446" cy="1214446"/>
              </a:xfrm>
              <a:prstGeom prst="rect">
                <a:avLst/>
              </a:prstGeom>
              <a:noFill/>
            </p:spPr>
          </p:pic>
          <p:pic>
            <p:nvPicPr>
              <p:cNvPr id="127" name="Picture 24" descr="Radish White Daikon - Walmart.com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6050" y="1857364"/>
                <a:ext cx="1214446" cy="1214446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6" name="Group 65"/>
          <p:cNvGrpSpPr/>
          <p:nvPr/>
        </p:nvGrpSpPr>
        <p:grpSpPr>
          <a:xfrm>
            <a:off x="357158" y="3071810"/>
            <a:ext cx="1928826" cy="1643050"/>
            <a:chOff x="357158" y="3071810"/>
            <a:chExt cx="1928826" cy="1643050"/>
          </a:xfrm>
        </p:grpSpPr>
        <p:sp>
          <p:nvSpPr>
            <p:cNvPr id="114" name="Oval 113"/>
            <p:cNvSpPr/>
            <p:nvPr/>
          </p:nvSpPr>
          <p:spPr>
            <a:xfrm>
              <a:off x="357158" y="3071810"/>
              <a:ext cx="1928826" cy="1643050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500034" y="3214686"/>
              <a:ext cx="1714512" cy="1321017"/>
              <a:chOff x="428596" y="3357562"/>
              <a:chExt cx="1714512" cy="1321017"/>
            </a:xfrm>
          </p:grpSpPr>
          <p:pic>
            <p:nvPicPr>
              <p:cNvPr id="115" name="Picture 9" descr="C:\Users\Dell\AppData\Roaming\Microsoft\Windows\Network Shortcuts\download (2)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00100" y="4071942"/>
                <a:ext cx="857256" cy="463761"/>
              </a:xfrm>
              <a:prstGeom prst="rect">
                <a:avLst/>
              </a:prstGeom>
              <a:noFill/>
            </p:spPr>
          </p:pic>
          <p:pic>
            <p:nvPicPr>
              <p:cNvPr id="116" name="Picture 9" descr="C:\Users\Dell\AppData\Roaming\Microsoft\Windows\Network Shortcuts\download (2)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1472" y="4214818"/>
                <a:ext cx="857256" cy="463761"/>
              </a:xfrm>
              <a:prstGeom prst="rect">
                <a:avLst/>
              </a:prstGeom>
              <a:noFill/>
            </p:spPr>
          </p:pic>
          <p:pic>
            <p:nvPicPr>
              <p:cNvPr id="117" name="Picture 9" descr="C:\Users\Dell\AppData\Roaming\Microsoft\Windows\Network Shortcuts\download (2)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28596" y="3929066"/>
                <a:ext cx="857256" cy="463761"/>
              </a:xfrm>
              <a:prstGeom prst="rect">
                <a:avLst/>
              </a:prstGeom>
              <a:noFill/>
            </p:spPr>
          </p:pic>
          <p:pic>
            <p:nvPicPr>
              <p:cNvPr id="118" name="Picture 9" descr="C:\Users\Dell\AppData\Roaming\Microsoft\Windows\Network Shortcuts\download (2)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14414" y="4071943"/>
                <a:ext cx="857256" cy="214314"/>
              </a:xfrm>
              <a:prstGeom prst="rect">
                <a:avLst/>
              </a:prstGeom>
              <a:noFill/>
            </p:spPr>
          </p:pic>
          <p:pic>
            <p:nvPicPr>
              <p:cNvPr id="119" name="Picture 9" descr="C:\Users\Dell\AppData\Roaming\Microsoft\Windows\Network Shortcuts\download (2)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42976" y="4000504"/>
                <a:ext cx="857256" cy="463761"/>
              </a:xfrm>
              <a:prstGeom prst="rect">
                <a:avLst/>
              </a:prstGeom>
              <a:noFill/>
            </p:spPr>
          </p:pic>
          <p:pic>
            <p:nvPicPr>
              <p:cNvPr id="120" name="Picture 9" descr="C:\Users\Dell\AppData\Roaming\Microsoft\Windows\Network Shortcuts\download (2)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85852" y="3857628"/>
                <a:ext cx="857256" cy="463761"/>
              </a:xfrm>
              <a:prstGeom prst="rect">
                <a:avLst/>
              </a:prstGeom>
              <a:noFill/>
            </p:spPr>
          </p:pic>
          <p:pic>
            <p:nvPicPr>
              <p:cNvPr id="121" name="Picture 9" descr="C:\Users\Dell\AppData\Roaming\Microsoft\Windows\Network Shortcuts\download (2)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1472" y="3643314"/>
                <a:ext cx="857256" cy="463761"/>
              </a:xfrm>
              <a:prstGeom prst="rect">
                <a:avLst/>
              </a:prstGeom>
              <a:noFill/>
            </p:spPr>
          </p:pic>
          <p:pic>
            <p:nvPicPr>
              <p:cNvPr id="122" name="Picture 9" descr="C:\Users\Dell\AppData\Roaming\Microsoft\Windows\Network Shortcuts\download (2)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1538" y="3714752"/>
                <a:ext cx="857256" cy="463761"/>
              </a:xfrm>
              <a:prstGeom prst="rect">
                <a:avLst/>
              </a:prstGeom>
              <a:noFill/>
            </p:spPr>
          </p:pic>
          <p:pic>
            <p:nvPicPr>
              <p:cNvPr id="128" name="Picture 9" descr="C:\Users\Dell\AppData\Roaming\Microsoft\Windows\Network Shortcuts\download (2).jpg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6F6F6"/>
                  </a:clrFrom>
                  <a:clrTo>
                    <a:srgbClr val="F6F6F6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28662" y="3357562"/>
                <a:ext cx="857256" cy="500066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129" name="TextBox 128"/>
          <p:cNvSpPr txBox="1"/>
          <p:nvPr/>
        </p:nvSpPr>
        <p:spPr>
          <a:xfrm>
            <a:off x="2357422" y="6488668"/>
            <a:ext cx="428628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rgbClr val="00CC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haroni" pitchFamily="2" charset="-79"/>
                <a:cs typeface="Aharoni" pitchFamily="2" charset="-79"/>
              </a:rPr>
              <a:t>Multi Vegetables Cutting Machine</a:t>
            </a:r>
            <a:endParaRPr lang="en-IN" b="1" dirty="0"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6572264" y="3071810"/>
            <a:ext cx="1928826" cy="1571612"/>
            <a:chOff x="6572264" y="3286124"/>
            <a:chExt cx="1928826" cy="1571612"/>
          </a:xfrm>
        </p:grpSpPr>
        <p:sp>
          <p:nvSpPr>
            <p:cNvPr id="93" name="Oval 92"/>
            <p:cNvSpPr/>
            <p:nvPr/>
          </p:nvSpPr>
          <p:spPr>
            <a:xfrm>
              <a:off x="6572264" y="3286124"/>
              <a:ext cx="1928826" cy="1571612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6643702" y="3357562"/>
              <a:ext cx="1785950" cy="1194035"/>
              <a:chOff x="6643702" y="3429000"/>
              <a:chExt cx="1785950" cy="1194035"/>
            </a:xfrm>
          </p:grpSpPr>
          <p:pic>
            <p:nvPicPr>
              <p:cNvPr id="96" name="Picture 17" descr="Fresh slice cucumber on white background 4287588 Stock Photo at Vecteezy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43768" y="3429000"/>
                <a:ext cx="1285884" cy="979721"/>
              </a:xfrm>
              <a:prstGeom prst="rect">
                <a:avLst/>
              </a:prstGeom>
              <a:noFill/>
            </p:spPr>
          </p:pic>
          <p:grpSp>
            <p:nvGrpSpPr>
              <p:cNvPr id="72" name="Group 71"/>
              <p:cNvGrpSpPr/>
              <p:nvPr/>
            </p:nvGrpSpPr>
            <p:grpSpPr>
              <a:xfrm>
                <a:off x="6643702" y="3500438"/>
                <a:ext cx="1562112" cy="1122597"/>
                <a:chOff x="6581788" y="3509962"/>
                <a:chExt cx="1562112" cy="1122597"/>
              </a:xfrm>
            </p:grpSpPr>
            <p:pic>
              <p:nvPicPr>
                <p:cNvPr id="95" name="Picture 17" descr="Fresh slice cucumber on white background 4287588 Stock Photo at Vecteezy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581788" y="3509962"/>
                  <a:ext cx="1285884" cy="979721"/>
                </a:xfrm>
                <a:prstGeom prst="rect">
                  <a:avLst/>
                </a:prstGeom>
                <a:noFill/>
              </p:spPr>
            </p:pic>
            <p:pic>
              <p:nvPicPr>
                <p:cNvPr id="99" name="Picture 17" descr="Fresh slice cucumber on white background 4287588 Stock Photo at Vecteezy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858016" y="3571876"/>
                  <a:ext cx="1285884" cy="979721"/>
                </a:xfrm>
                <a:prstGeom prst="rect">
                  <a:avLst/>
                </a:prstGeom>
                <a:noFill/>
              </p:spPr>
            </p:pic>
            <p:pic>
              <p:nvPicPr>
                <p:cNvPr id="71" name="Picture 17" descr="Fresh slice cucumber on white background 4287588 Stock Photo at Vecteezy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715140" y="3643314"/>
                  <a:ext cx="1285884" cy="979721"/>
                </a:xfrm>
                <a:prstGeom prst="rect">
                  <a:avLst/>
                </a:prstGeom>
                <a:noFill/>
              </p:spPr>
            </p:pic>
            <p:pic>
              <p:nvPicPr>
                <p:cNvPr id="78" name="Picture 17" descr="Fresh slice cucumber on white background 4287588 Stock Photo at Vecteezy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796102" y="3581400"/>
                  <a:ext cx="1285884" cy="979721"/>
                </a:xfrm>
                <a:prstGeom prst="rect">
                  <a:avLst/>
                </a:prstGeom>
                <a:noFill/>
              </p:spPr>
            </p:pic>
            <p:pic>
              <p:nvPicPr>
                <p:cNvPr id="79" name="Picture 17" descr="Fresh slice cucumber on white background 4287588 Stock Photo at Vecteezy"/>
                <p:cNvPicPr>
                  <a:picLocks noChangeAspect="1" noChangeArrowheads="1"/>
                </p:cNvPicPr>
                <p:nvPr/>
              </p:nvPicPr>
              <p:blipFill>
                <a:blip r:embed="rId9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653226" y="3652838"/>
                  <a:ext cx="1285884" cy="979721"/>
                </a:xfrm>
                <a:prstGeom prst="rect">
                  <a:avLst/>
                </a:prstGeom>
                <a:noFill/>
              </p:spPr>
            </p:pic>
          </p:grpSp>
        </p:grp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1" grpId="0"/>
      <p:bldP spid="75" grpId="0"/>
      <p:bldP spid="81" grpId="0"/>
      <p:bldP spid="1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Vegetable dehydration process </a:t>
            </a:r>
            <a:r>
              <a:rPr lang="en-IN" sz="4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IN" sz="48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</a:br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Content Placeholder 3" descr="C:\Users\Dell\Downloads\—Pngtree—simple style ppt project process_45127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flipH="1">
            <a:off x="-714412" y="0"/>
            <a:ext cx="6929486" cy="7786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20" y="1714488"/>
            <a:ext cx="2656914" cy="1535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endParaRPr lang="en-US" sz="3200" b="1" dirty="0" smtClean="0">
              <a:latin typeface="Aharoni" pitchFamily="2" charset="-79"/>
              <a:cs typeface="Aharoni" pitchFamily="2" charset="-79"/>
            </a:endParaRPr>
          </a:p>
          <a:p>
            <a:r>
              <a:rPr lang="en-US" sz="3200" b="1" dirty="0" smtClean="0">
                <a:latin typeface="Aharoni" pitchFamily="2" charset="-79"/>
                <a:cs typeface="Aharoni" pitchFamily="2" charset="-79"/>
              </a:rPr>
              <a:t>-</a:t>
            </a:r>
            <a:endParaRPr lang="en-IN" sz="3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2928934"/>
            <a:ext cx="342902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VEGETABLE PEELING    MACHINE</a:t>
            </a:r>
            <a:endParaRPr lang="en-IN" sz="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4480" y="4429132"/>
            <a:ext cx="3168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VEGETABLE CUTTING MACHINE</a:t>
            </a:r>
            <a:endParaRPr lang="en-IN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5786454"/>
            <a:ext cx="35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VEGETABLE DHYDRATION MACHINE</a:t>
            </a:r>
            <a:endParaRPr lang="en-IN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5918" y="150017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Vegetables</a:t>
            </a:r>
            <a:endParaRPr lang="en-IN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" name="Picture 10" descr="C:\Users\Dell\Documents\download (1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142984"/>
            <a:ext cx="1806373" cy="1500198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C:\Users\ap\AppData\Local\Microsoft\Windows\Temporary Internet Files\Content.Word\2T-H-high-capacity-potato-carrot-taro-onion-wet-peeling-machine.jpg"/>
          <p:cNvPicPr/>
          <p:nvPr/>
        </p:nvPicPr>
        <p:blipFill rotWithShape="1">
          <a:blip r:embed="rId4" cstate="print">
            <a:lum bright="2000" contrast="32000"/>
            <a:extLst>
              <a:ext uri="{BEBA8EAE-BF5A-486C-A8C5-ECC9F3942E4B}">
                <a14:imgProps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>
                  <a14:imgLayer r:embed="rId16">
                    <a14:imgEffect>
                      <a14:backgroundRemoval t="7321" b="100000" l="0" r="100000">
                        <a14:foregroundMark x1="52400" y1="75389" x2="52400" y2="75389"/>
                        <a14:foregroundMark x1="27000" y1="69159" x2="27000" y2="69159"/>
                        <a14:foregroundMark x1="27000" y1="68536" x2="52700" y2="74766"/>
                        <a14:foregroundMark x1="12300" y1="20405" x2="12300" y2="20405"/>
                        <a14:foregroundMark x1="24300" y1="13240" x2="24300" y2="13240"/>
                        <a14:foregroundMark x1="34500" y1="14798" x2="11400" y2="20717"/>
                      </a14:backgroundRemoval>
                    </a14:imgEffect>
                  </a14:imgLayer>
                </a14:imgProps>
              </a:ext>
            </a:extLst>
          </a:blip>
          <a:srcRect t="12514"/>
          <a:stretch/>
        </p:blipFill>
        <p:spPr bwMode="auto">
          <a:xfrm>
            <a:off x="6000760" y="2857496"/>
            <a:ext cx="1714512" cy="1500198"/>
          </a:xfrm>
          <a:prstGeom prst="rect">
            <a:avLst/>
          </a:prstGeom>
          <a:noFill/>
          <a:ln>
            <a:noFill/>
          </a:ln>
          <a:effectLst>
            <a:outerShdw blurRad="419100" dir="11760000" sx="99000" sy="99000" algn="ctr" rotWithShape="0">
              <a:srgbClr val="000000"/>
            </a:outerShdw>
          </a:effectLst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3" name="Picture 2" descr="D:\MACHINE IMAGE\13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4143380"/>
            <a:ext cx="2000264" cy="1500198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18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 flipH="1">
            <a:off x="5286380" y="5500702"/>
            <a:ext cx="2286016" cy="135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5" name="Group 34"/>
          <p:cNvGrpSpPr/>
          <p:nvPr/>
        </p:nvGrpSpPr>
        <p:grpSpPr>
          <a:xfrm>
            <a:off x="8072462" y="1571612"/>
            <a:ext cx="1071538" cy="928694"/>
            <a:chOff x="8072462" y="1571612"/>
            <a:chExt cx="1071538" cy="928694"/>
          </a:xfrm>
        </p:grpSpPr>
        <p:pic>
          <p:nvPicPr>
            <p:cNvPr id="15" name="Picture 37" descr="Red Onions – Each – FreshPoint Local"/>
            <p:cNvPicPr>
              <a:picLocks noChangeAspect="1" noChangeArrowheads="1"/>
            </p:cNvPicPr>
            <p:nvPr/>
          </p:nvPicPr>
          <p:blipFill>
            <a:blip r:embed="rId19">
              <a:clrChange>
                <a:clrFrom>
                  <a:srgbClr val="FAF8F9"/>
                </a:clrFrom>
                <a:clrTo>
                  <a:srgbClr val="FAF8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72462" y="1571612"/>
              <a:ext cx="571504" cy="603254"/>
            </a:xfrm>
            <a:prstGeom prst="rect">
              <a:avLst/>
            </a:prstGeom>
            <a:noFill/>
          </p:spPr>
        </p:pic>
        <p:pic>
          <p:nvPicPr>
            <p:cNvPr id="16" name="Picture 7" descr="Do you HAVE to Peel Ginger? This Recipe Developer Doesn&amp;#39;t Think So | Bon  Appétit"/>
            <p:cNvPicPr>
              <a:picLocks noChangeAspect="1" noChangeArrowheads="1"/>
            </p:cNvPicPr>
            <p:nvPr/>
          </p:nvPicPr>
          <p:blipFill>
            <a:blip r:embed="rId20">
              <a:clrChange>
                <a:clrFrom>
                  <a:srgbClr val="F4F3F8"/>
                </a:clrFrom>
                <a:clrTo>
                  <a:srgbClr val="F4F3F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43900" y="1857364"/>
              <a:ext cx="508996" cy="642942"/>
            </a:xfrm>
            <a:prstGeom prst="rect">
              <a:avLst/>
            </a:prstGeom>
            <a:noFill/>
          </p:spPr>
        </p:pic>
        <p:pic>
          <p:nvPicPr>
            <p:cNvPr id="17" name="Picture 42" descr="Brown A Grade Fresh Potato, PP Bag, Rs 08.50 /kg Maa Tara Fruits Company |  ID: 20853269330"/>
            <p:cNvPicPr>
              <a:picLocks noChangeAspect="1" noChangeArrowheads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429620" y="1643050"/>
              <a:ext cx="714380" cy="714380"/>
            </a:xfrm>
            <a:prstGeom prst="rect">
              <a:avLst/>
            </a:prstGeom>
            <a:noFill/>
          </p:spPr>
        </p:pic>
      </p:grpSp>
      <p:pic>
        <p:nvPicPr>
          <p:cNvPr id="1026" name="Picture 2" descr="Door Signs - Direction Arrow (Left/Right/UP/Down) - SELF Adhesive - NO  Nailing - JUST Stick-IT-UP! (Common) : Amazon.in: Industrial &amp;amp; Scientific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322495" y="2536025"/>
            <a:ext cx="500066" cy="428628"/>
          </a:xfrm>
          <a:prstGeom prst="rect">
            <a:avLst/>
          </a:prstGeom>
          <a:noFill/>
        </p:spPr>
      </p:pic>
      <p:grpSp>
        <p:nvGrpSpPr>
          <p:cNvPr id="36" name="Group 35"/>
          <p:cNvGrpSpPr/>
          <p:nvPr/>
        </p:nvGrpSpPr>
        <p:grpSpPr>
          <a:xfrm>
            <a:off x="8286776" y="3143248"/>
            <a:ext cx="857224" cy="785818"/>
            <a:chOff x="8286776" y="3143248"/>
            <a:chExt cx="857224" cy="785818"/>
          </a:xfrm>
        </p:grpSpPr>
        <p:pic>
          <p:nvPicPr>
            <p:cNvPr id="19" name="Picture 2" descr="Peeled Red Onion For Seasoning, Onion Clipart, Onio, Onion PNG Transparent  Clipart Image and PSD File for Free Download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58214" y="3143248"/>
              <a:ext cx="428628" cy="428628"/>
            </a:xfrm>
            <a:prstGeom prst="rect">
              <a:avLst/>
            </a:prstGeom>
            <a:noFill/>
          </p:spPr>
        </p:pic>
        <p:pic>
          <p:nvPicPr>
            <p:cNvPr id="20" name="Picture 17" descr="C:\Users\Dell\AppData\Roaming\Microsoft\Windows\Network Shortcuts\raw-peeled-potatoes-isolated-on-260nw-343123457.jpg"/>
            <p:cNvPicPr>
              <a:picLocks noChangeAspect="1" noChangeArrowheads="1"/>
            </p:cNvPicPr>
            <p:nvPr/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7143"/>
            <a:stretch>
              <a:fillRect/>
            </a:stretch>
          </p:blipFill>
          <p:spPr bwMode="auto">
            <a:xfrm>
              <a:off x="8484572" y="3214686"/>
              <a:ext cx="659428" cy="714380"/>
            </a:xfrm>
            <a:prstGeom prst="rect">
              <a:avLst/>
            </a:prstGeom>
            <a:noFill/>
          </p:spPr>
        </p:pic>
        <p:pic>
          <p:nvPicPr>
            <p:cNvPr id="21" name="Picture 2" descr="Peeled Red Onion For Seasoning, Onion Clipart, Onio, Onion PNG Transparent  Clipart Image and PSD File for Free Download"/>
            <p:cNvPicPr>
              <a:picLocks noChangeAspect="1" noChangeArrowheads="1"/>
            </p:cNvPicPr>
            <p:nvPr/>
          </p:nvPicPr>
          <p:blipFill>
            <a:blip r:embed="rId23" cstate="print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86776" y="3429000"/>
              <a:ext cx="428628" cy="428628"/>
            </a:xfrm>
            <a:prstGeom prst="rect">
              <a:avLst/>
            </a:prstGeom>
            <a:noFill/>
          </p:spPr>
        </p:pic>
      </p:grpSp>
      <p:sp>
        <p:nvSpPr>
          <p:cNvPr id="1028" name="AutoShape 4" descr="Slice of red Onion isolated over white background. Top view, flat lay..  Stock Photo by nat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0" name="AutoShape 6" descr="Slice of red Onion isolated over white background. Top view, flat lay..  Stock Photo by nat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37" name="Group 36"/>
          <p:cNvGrpSpPr/>
          <p:nvPr/>
        </p:nvGrpSpPr>
        <p:grpSpPr>
          <a:xfrm>
            <a:off x="7929586" y="4500570"/>
            <a:ext cx="1214414" cy="779347"/>
            <a:chOff x="7929586" y="4500570"/>
            <a:chExt cx="1214414" cy="779347"/>
          </a:xfrm>
        </p:grpSpPr>
        <p:pic>
          <p:nvPicPr>
            <p:cNvPr id="29" name="Picture 3" descr="C:\Users\Dell\AppData\Roaming\Microsoft\Windows\Network Shortcuts\360_F_191377207_VvkUyRnMXs40vV6VCSZEcWzFHk6kKHLg.jpg"/>
            <p:cNvPicPr>
              <a:picLocks noChangeAspect="1" noChangeArrowheads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367080" y="4500570"/>
              <a:ext cx="776920" cy="779347"/>
            </a:xfrm>
            <a:prstGeom prst="rect">
              <a:avLst/>
            </a:prstGeom>
            <a:noFill/>
          </p:spPr>
        </p:pic>
        <p:pic>
          <p:nvPicPr>
            <p:cNvPr id="1031" name="Picture 7" descr="C:\Users\Dell\AppData\Roaming\Microsoft\Windows\Network Shortcuts\2019_10_Zulu_food_IMG_0007-4-Edit_20190521.jp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7929586" y="4643446"/>
              <a:ext cx="428628" cy="428628"/>
            </a:xfrm>
            <a:prstGeom prst="rect">
              <a:avLst/>
            </a:prstGeom>
            <a:noFill/>
          </p:spPr>
        </p:pic>
        <p:pic>
          <p:nvPicPr>
            <p:cNvPr id="26" name="Picture 7" descr="C:\Users\Dell\AppData\Roaming\Microsoft\Windows\Network Shortcuts\2019_10_Zulu_food_IMG_0007-4-Edit_20190521.jpg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15338" y="4786322"/>
              <a:ext cx="428628" cy="428628"/>
            </a:xfrm>
            <a:prstGeom prst="rect">
              <a:avLst/>
            </a:prstGeom>
            <a:noFill/>
          </p:spPr>
        </p:pic>
        <p:pic>
          <p:nvPicPr>
            <p:cNvPr id="27" name="Picture 7" descr="C:\Users\Dell\AppData\Roaming\Microsoft\Windows\Network Shortcuts\2019_10_Zulu_food_IMG_0007-4-Edit_20190521.jpg"/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15338" y="4500570"/>
              <a:ext cx="428628" cy="428628"/>
            </a:xfrm>
            <a:prstGeom prst="rect">
              <a:avLst/>
            </a:prstGeom>
            <a:noFill/>
          </p:spPr>
        </p:pic>
      </p:grpSp>
      <p:sp>
        <p:nvSpPr>
          <p:cNvPr id="1033" name="AutoShape 9" descr="Fresh Potato Slice On White Background Stock Photo, Picture And Royalty  Free Image. Image 30952667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5" name="AutoShape 11" descr="Assorted fruit and vegetable chips, mixed vegetables, dried fruits and  vegetables, dried okra, crispy snacks for children and pregnant women 500g  | Lazada P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7" name="AutoShape 13" descr="Dried vegetables Images, Stock Photos &amp;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8" name="Picture 14" descr="C:\Users\Dell\AppData\Roaming\Microsoft\Windows\Network Shortcuts\vegetable-chips-260nw-536601508.jpg"/>
          <p:cNvPicPr>
            <a:picLocks noChangeAspect="1" noChangeArrowheads="1"/>
          </p:cNvPicPr>
          <p:nvPr/>
        </p:nvPicPr>
        <p:blipFill>
          <a:blip r:embed="rId27" cstate="print"/>
          <a:srcRect b="9872"/>
          <a:stretch>
            <a:fillRect/>
          </a:stretch>
        </p:blipFill>
        <p:spPr bwMode="auto">
          <a:xfrm>
            <a:off x="7929586" y="6000744"/>
            <a:ext cx="1214414" cy="857256"/>
          </a:xfrm>
          <a:prstGeom prst="rect">
            <a:avLst/>
          </a:prstGeom>
          <a:noFill/>
        </p:spPr>
      </p:pic>
      <p:pic>
        <p:nvPicPr>
          <p:cNvPr id="33" name="Picture 2" descr="Door Signs - Direction Arrow (Left/Right/UP/Down) - SELF Adhesive - NO  Nailing - JUST Stick-IT-UP! (Common) : Amazon.in: Industrial &amp;amp; Scientific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322493" y="3964785"/>
            <a:ext cx="500066" cy="428629"/>
          </a:xfrm>
          <a:prstGeom prst="rect">
            <a:avLst/>
          </a:prstGeom>
          <a:noFill/>
        </p:spPr>
      </p:pic>
      <p:pic>
        <p:nvPicPr>
          <p:cNvPr id="34" name="Picture 2" descr="Door Signs - Direction Arrow (Left/Right/UP/Down) - SELF Adhesive - NO  Nailing - JUST Stick-IT-UP! (Common) : Amazon.in: Industrial &amp;amp; Scientific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8322495" y="5179231"/>
            <a:ext cx="500066" cy="42862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57166"/>
            <a:ext cx="9144000" cy="58477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Vegetable  Conveyor (</a:t>
            </a:r>
            <a:r>
              <a:rPr lang="en-US" sz="3200" b="1" dirty="0" smtClean="0">
                <a:solidFill>
                  <a:srgbClr val="FF0000"/>
                </a:solidFill>
              </a:rPr>
              <a:t>Dehydration Dryer</a:t>
            </a:r>
            <a:r>
              <a:rPr lang="en-US" sz="3200" b="1" dirty="0" smtClean="0">
                <a:solidFill>
                  <a:schemeClr val="bg1"/>
                </a:solidFill>
              </a:rPr>
              <a:t>) </a:t>
            </a:r>
            <a:r>
              <a:rPr lang="en-US" sz="3200" b="1" dirty="0" smtClean="0">
                <a:solidFill>
                  <a:schemeClr val="bg1"/>
                </a:solidFill>
              </a:rPr>
              <a:t>Machine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endParaRPr lang="en-IN" sz="3200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ap\Desktop\Vegetable-Dryer-for-Sale.jpg"/>
          <p:cNvPicPr/>
          <p:nvPr/>
        </p:nvPicPr>
        <p:blipFill>
          <a:blip r:embed="rId2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610009"/>
            <a:ext cx="5715008" cy="3104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357554" y="1428736"/>
            <a:ext cx="578644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APS Industries 			APS Industries 			APS Industries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APS Industries 			APS Industries 			APS Industries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APS Industries 			APS Industries 			APS Industries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APS Industries 			APS Industries 			APS Industries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APS Industries 			APS Industries 			APS Industries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APS Industries 			APS Industries 			APS Industries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Calibri" pitchFamily="34" charset="0"/>
                <a:ea typeface="Times New Roman" pitchFamily="18" charset="0"/>
                <a:cs typeface="Shruti" pitchFamily="34" charset="0"/>
              </a:rPr>
              <a:t>APS Industries 			APS Industries 			APS Industries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28736"/>
            <a:ext cx="33575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atin typeface="Aharoni" pitchFamily="2" charset="-79"/>
                <a:cs typeface="Aharoni" pitchFamily="2" charset="-79"/>
              </a:rPr>
              <a:t>Dehydrated vegetable dryer, which consists of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belt conveyor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blanching and scalding machine, vegetable washer, automatic feeder machine, the dryer, coal hot blast heater, transmission and control system, is a series product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and Automatic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continuous system drying equipment. </a:t>
            </a:r>
            <a:endParaRPr lang="en-US" b="1" dirty="0" smtClean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8893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latin typeface="Aharoni" pitchFamily="2" charset="-79"/>
                <a:cs typeface="Aharoni" pitchFamily="2" charset="-79"/>
              </a:rPr>
              <a:t>It can be used for drying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Vegetables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M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edicinal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materials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and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fruits of cabbage, carrot, cucumber, pumpkin, cassava slice,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green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sword bean, garlic bolt, Chinese medicinal crop slice, ginger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slice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green Chinese onion, bamboo shoots, and the rhizome,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rhizome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stick and rhizome leave of them; also the fruits of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areca-nut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date</a:t>
            </a:r>
            <a:r>
              <a:rPr lang="en-US" b="1" dirty="0" smtClean="0">
                <a:latin typeface="Aharoni" pitchFamily="2" charset="-79"/>
                <a:cs typeface="Aharoni" pitchFamily="2" charset="-79"/>
              </a:rPr>
              <a:t>, grape, apple slice and kiwi fruit slice</a:t>
            </a:r>
            <a:endParaRPr lang="en-IN" dirty="0" smtClean="0">
              <a:latin typeface="Aharoni" pitchFamily="2" charset="-79"/>
              <a:cs typeface="Aharoni" pitchFamily="2" charset="-79"/>
            </a:endParaRPr>
          </a:p>
          <a:p>
            <a:pPr algn="just"/>
            <a:endParaRPr lang="en-IN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529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mond 10"/>
          <p:cNvSpPr/>
          <p:nvPr/>
        </p:nvSpPr>
        <p:spPr>
          <a:xfrm>
            <a:off x="0" y="1285860"/>
            <a:ext cx="2500298" cy="2571768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en-US" dirty="0" smtClean="0"/>
              <a:t>        </a:t>
            </a:r>
            <a:r>
              <a:rPr lang="en-US" sz="4400" dirty="0" err="1" smtClean="0">
                <a:solidFill>
                  <a:srgbClr val="FF0000"/>
                </a:solidFill>
              </a:rPr>
              <a:t>Dehydrted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VEGETABLES</a:t>
            </a:r>
            <a:endParaRPr lang="en-IN" dirty="0"/>
          </a:p>
        </p:txBody>
      </p:sp>
      <p:sp>
        <p:nvSpPr>
          <p:cNvPr id="23558" name="AutoShape 6" descr="Buy Augason Farms Dehydrated Potato Slices Shreds Online in Japan.  B0755HDJY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3561" name="AutoShape 9" descr="Dehydrated Fruits &amp;amp; Vegetable at Best Price in Thane - Exporter,  Manufacturer and Suppli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" name="Diamond 9"/>
          <p:cNvSpPr/>
          <p:nvPr/>
        </p:nvSpPr>
        <p:spPr>
          <a:xfrm>
            <a:off x="1357290" y="2571744"/>
            <a:ext cx="2428892" cy="264320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iamond 11"/>
          <p:cNvSpPr/>
          <p:nvPr/>
        </p:nvSpPr>
        <p:spPr>
          <a:xfrm>
            <a:off x="2571736" y="4000504"/>
            <a:ext cx="2571768" cy="285749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Diamond 13"/>
          <p:cNvSpPr/>
          <p:nvPr/>
        </p:nvSpPr>
        <p:spPr>
          <a:xfrm>
            <a:off x="0" y="3929066"/>
            <a:ext cx="2571768" cy="292893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Isosceles Triangle 15"/>
          <p:cNvSpPr/>
          <p:nvPr/>
        </p:nvSpPr>
        <p:spPr>
          <a:xfrm>
            <a:off x="1357290" y="5572140"/>
            <a:ext cx="2357454" cy="1285860"/>
          </a:xfrm>
          <a:prstGeom prst="triangle">
            <a:avLst>
              <a:gd name="adj" fmla="val 526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Triangle 16"/>
          <p:cNvSpPr/>
          <p:nvPr/>
        </p:nvSpPr>
        <p:spPr>
          <a:xfrm>
            <a:off x="0" y="5643578"/>
            <a:ext cx="1071538" cy="121442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Isosceles Triangle 18"/>
          <p:cNvSpPr/>
          <p:nvPr/>
        </p:nvSpPr>
        <p:spPr>
          <a:xfrm rot="5400000">
            <a:off x="-642958" y="3429016"/>
            <a:ext cx="2428892" cy="1142976"/>
          </a:xfrm>
          <a:prstGeom prst="triangle">
            <a:avLst>
              <a:gd name="adj" fmla="val 46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Right Triangle 19"/>
          <p:cNvSpPr/>
          <p:nvPr/>
        </p:nvSpPr>
        <p:spPr>
          <a:xfrm rot="5400000">
            <a:off x="-35735" y="1464471"/>
            <a:ext cx="1071570" cy="10001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1" name="Picture 4" descr="Fruits Dehydration: Simple ways to dehydrate and store frui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1492" y="2500306"/>
            <a:ext cx="2566128" cy="2786082"/>
          </a:xfrm>
          <a:prstGeom prst="flowChartDecision">
            <a:avLst/>
          </a:prstGeom>
          <a:noFill/>
        </p:spPr>
      </p:pic>
      <p:pic>
        <p:nvPicPr>
          <p:cNvPr id="23" name="Picture 2" descr="Dehydrated Vegetables, Dehydrated Veggies, Baldha Export Dehydrated  Vegetable, डिहाइड्रेटेड सब्जियां, निर्जलित सब्जी in Birati, Kolkata , Shyam  Sunder Export House | ID: 218809113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929066"/>
            <a:ext cx="2571768" cy="2928934"/>
          </a:xfrm>
          <a:prstGeom prst="flowChartDecision">
            <a:avLst/>
          </a:prstGeom>
          <a:noFill/>
        </p:spPr>
      </p:pic>
      <p:sp>
        <p:nvSpPr>
          <p:cNvPr id="23564" name="AutoShape 12" descr="Dehydrated Vegetables, INR 100 / Kilogram by Tortugaa Exports from Surat  Gujarat | ID - 303753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3565" name="Picture 13" descr="C:\Users\Dell\AppData\Roaming\Microsoft\Windows\Network Shortcuts\dehydrated-vegetables-1496646572-303753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929066"/>
            <a:ext cx="2571736" cy="2928934"/>
          </a:xfrm>
          <a:prstGeom prst="flowChartDecision">
            <a:avLst/>
          </a:prstGeom>
          <a:noFill/>
        </p:spPr>
      </p:pic>
      <p:pic>
        <p:nvPicPr>
          <p:cNvPr id="23567" name="Picture 15" descr="Dehydrated Mixed Vegetables | Eximca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5459572"/>
            <a:ext cx="2428892" cy="1398428"/>
          </a:xfrm>
          <a:prstGeom prst="flowChartExtract">
            <a:avLst/>
          </a:prstGeom>
          <a:noFill/>
        </p:spPr>
      </p:pic>
      <p:pic>
        <p:nvPicPr>
          <p:cNvPr id="23569" name="Picture 17" descr="Dehydrated dried vegetables for soup texture Stock Photo by ©lunamarina  1058269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400000">
            <a:off x="-750115" y="3321859"/>
            <a:ext cx="2714644" cy="1214414"/>
          </a:xfrm>
          <a:prstGeom prst="flowChartExtract">
            <a:avLst/>
          </a:prstGeom>
          <a:noFill/>
        </p:spPr>
      </p:pic>
      <p:pic>
        <p:nvPicPr>
          <p:cNvPr id="23571" name="Picture 19" descr="Innovation in the dehydrated vegetables market enables grow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85860"/>
            <a:ext cx="2500297" cy="2571768"/>
          </a:xfrm>
          <a:prstGeom prst="flowChartDecision">
            <a:avLst/>
          </a:prstGeom>
          <a:noFill/>
        </p:spPr>
      </p:pic>
      <p:pic>
        <p:nvPicPr>
          <p:cNvPr id="23573" name="Picture 21" descr="Patil Agro Dehydrated Vegetables, Maharashtra, | ID: 2080796918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494217"/>
            <a:ext cx="1214414" cy="1363783"/>
          </a:xfrm>
          <a:prstGeom prst="rtTriangle">
            <a:avLst/>
          </a:prstGeom>
          <a:noFill/>
        </p:spPr>
      </p:pic>
      <p:pic>
        <p:nvPicPr>
          <p:cNvPr id="30" name="Picture 21" descr="Patil Agro Dehydrated Vegetables, Maharashtra, | ID: 2080796918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V="1">
            <a:off x="0" y="1285860"/>
            <a:ext cx="1133447" cy="1214446"/>
          </a:xfrm>
          <a:prstGeom prst="rtTriangle">
            <a:avLst/>
          </a:prstGeom>
          <a:noFill/>
        </p:spPr>
      </p:pic>
      <p:pic>
        <p:nvPicPr>
          <p:cNvPr id="23578" name="Picture 26" descr="C:\Users\Dell\Desktop\Untitled-1 copy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57554" y="1571612"/>
            <a:ext cx="2071702" cy="1374857"/>
          </a:xfrm>
          <a:prstGeom prst="rect">
            <a:avLst/>
          </a:prstGeom>
          <a:noFill/>
        </p:spPr>
      </p:pic>
      <p:pic>
        <p:nvPicPr>
          <p:cNvPr id="39" name="Picture 38" descr="C:\Users\ap\Desktop\Vegetable-Dryer-for-Sale.jpg"/>
          <p:cNvPicPr/>
          <p:nvPr/>
        </p:nvPicPr>
        <p:blipFill>
          <a:blip r:embed="rId11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143248"/>
            <a:ext cx="3286116" cy="1818991"/>
          </a:xfrm>
          <a:prstGeom prst="round2SameRect">
            <a:avLst/>
          </a:prstGeom>
          <a:noFill/>
          <a:ln w="28575">
            <a:solidFill>
              <a:srgbClr val="92D050"/>
            </a:solidFill>
          </a:ln>
        </p:spPr>
      </p:pic>
      <p:pic>
        <p:nvPicPr>
          <p:cNvPr id="23580" name="Picture 28" descr="Arrow Red - Youtube Red Arrow Clickbait, HD Png Download - kindpn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2786058"/>
            <a:ext cx="928694" cy="908238"/>
          </a:xfrm>
          <a:prstGeom prst="rect">
            <a:avLst/>
          </a:prstGeom>
          <a:noFill/>
        </p:spPr>
      </p:pic>
      <p:pic>
        <p:nvPicPr>
          <p:cNvPr id="23582" name="Picture 30" descr="Red arrow png - YouTube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816" r="15336"/>
          <a:stretch>
            <a:fillRect/>
          </a:stretch>
        </p:blipFill>
        <p:spPr bwMode="auto">
          <a:xfrm>
            <a:off x="5130897" y="5464982"/>
            <a:ext cx="869864" cy="821538"/>
          </a:xfrm>
          <a:prstGeom prst="rect">
            <a:avLst/>
          </a:prstGeom>
          <a:noFill/>
        </p:spPr>
      </p:pic>
      <p:sp>
        <p:nvSpPr>
          <p:cNvPr id="42" name="Rectangle 41"/>
          <p:cNvSpPr/>
          <p:nvPr/>
        </p:nvSpPr>
        <p:spPr>
          <a:xfrm>
            <a:off x="6000760" y="5072074"/>
            <a:ext cx="3143240" cy="646331"/>
          </a:xfrm>
          <a:prstGeom prst="rect">
            <a:avLst/>
          </a:prstGeom>
        </p:spPr>
        <p:txBody>
          <a:bodyPr wrap="square">
            <a:prstTxWarp prst="textIn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b="1" dirty="0" smtClean="0"/>
              <a:t>Vegetable  Conveyor (</a:t>
            </a:r>
            <a:r>
              <a:rPr lang="en-US" b="1" dirty="0" smtClean="0"/>
              <a:t>Dehydration</a:t>
            </a:r>
            <a:r>
              <a:rPr lang="en-US" b="1" dirty="0" smtClean="0"/>
              <a:t> Dryer) Machine </a:t>
            </a:r>
            <a:endParaRPr lang="en-IN" dirty="0"/>
          </a:p>
        </p:txBody>
      </p:sp>
      <p:sp>
        <p:nvSpPr>
          <p:cNvPr id="23584" name="AutoShape 32" descr="Download Free png Red Arrows PNG Transparent For Free Download - PngFind -  DLP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71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92D050"/>
                </a:solidFill>
              </a:rPr>
              <a:t>      APS INDUSTRIES</a:t>
            </a:r>
            <a:endParaRPr lang="en-IN" sz="60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00372"/>
            <a:ext cx="9144000" cy="110799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  Thank you for Watching</a:t>
            </a:r>
            <a:endParaRPr lang="en-IN" sz="6600" dirty="0"/>
          </a:p>
        </p:txBody>
      </p:sp>
      <p:pic>
        <p:nvPicPr>
          <p:cNvPr id="24577" name="Picture 1" descr="C:\Users\Dell\Desktop\Untitled-1 cop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143380"/>
            <a:ext cx="5357850" cy="25447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2000240"/>
            <a:ext cx="650085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     ALL TYPE FOOD PROCESSING MACHINE MANUFACTURER</a:t>
            </a:r>
            <a:endParaRPr lang="en-IN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245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1093</TotalTime>
  <Words>226</Words>
  <Application>Microsoft Office PowerPoint</Application>
  <PresentationFormat>On-screen Show (4:3)</PresentationFormat>
  <Paragraphs>80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Slide 1</vt:lpstr>
      <vt:lpstr>Slide 2</vt:lpstr>
      <vt:lpstr>Slide 3</vt:lpstr>
      <vt:lpstr>Slide 4</vt:lpstr>
      <vt:lpstr>Slide 5</vt:lpstr>
      <vt:lpstr>Vegetable dehydration process  </vt:lpstr>
      <vt:lpstr>Slide 7</vt:lpstr>
      <vt:lpstr>        Dehydrted VEGETABLES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1006</cp:revision>
  <dcterms:created xsi:type="dcterms:W3CDTF">2022-02-22T06:38:56Z</dcterms:created>
  <dcterms:modified xsi:type="dcterms:W3CDTF">2022-02-25T10:41:48Z</dcterms:modified>
</cp:coreProperties>
</file>